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69"/>
  </p:notesMasterIdLst>
  <p:sldIdLst>
    <p:sldId id="256" r:id="rId3"/>
    <p:sldId id="265" r:id="rId4"/>
    <p:sldId id="264" r:id="rId5"/>
    <p:sldId id="311" r:id="rId6"/>
    <p:sldId id="262" r:id="rId7"/>
    <p:sldId id="317" r:id="rId8"/>
    <p:sldId id="275" r:id="rId9"/>
    <p:sldId id="315" r:id="rId10"/>
    <p:sldId id="319" r:id="rId11"/>
    <p:sldId id="281" r:id="rId12"/>
    <p:sldId id="322" r:id="rId13"/>
    <p:sldId id="320" r:id="rId14"/>
    <p:sldId id="274" r:id="rId15"/>
    <p:sldId id="280" r:id="rId16"/>
    <p:sldId id="260" r:id="rId17"/>
    <p:sldId id="321" r:id="rId18"/>
    <p:sldId id="259" r:id="rId19"/>
    <p:sldId id="257" r:id="rId20"/>
    <p:sldId id="313" r:id="rId21"/>
    <p:sldId id="258" r:id="rId22"/>
    <p:sldId id="316" r:id="rId23"/>
    <p:sldId id="263" r:id="rId24"/>
    <p:sldId id="312" r:id="rId25"/>
    <p:sldId id="323" r:id="rId26"/>
    <p:sldId id="314" r:id="rId27"/>
    <p:sldId id="266" r:id="rId28"/>
    <p:sldId id="267" r:id="rId29"/>
    <p:sldId id="268" r:id="rId30"/>
    <p:sldId id="269" r:id="rId31"/>
    <p:sldId id="270" r:id="rId32"/>
    <p:sldId id="271" r:id="rId33"/>
    <p:sldId id="272" r:id="rId34"/>
    <p:sldId id="273" r:id="rId35"/>
    <p:sldId id="276" r:id="rId36"/>
    <p:sldId id="277" r:id="rId37"/>
    <p:sldId id="278" r:id="rId38"/>
    <p:sldId id="279" r:id="rId39"/>
    <p:sldId id="282" r:id="rId40"/>
    <p:sldId id="283" r:id="rId41"/>
    <p:sldId id="284" r:id="rId42"/>
    <p:sldId id="285" r:id="rId43"/>
    <p:sldId id="286" r:id="rId44"/>
    <p:sldId id="287" r:id="rId45"/>
    <p:sldId id="288" r:id="rId46"/>
    <p:sldId id="289" r:id="rId47"/>
    <p:sldId id="290" r:id="rId48"/>
    <p:sldId id="291" r:id="rId49"/>
    <p:sldId id="292" r:id="rId50"/>
    <p:sldId id="293" r:id="rId51"/>
    <p:sldId id="294" r:id="rId52"/>
    <p:sldId id="295" r:id="rId53"/>
    <p:sldId id="296" r:id="rId54"/>
    <p:sldId id="297" r:id="rId55"/>
    <p:sldId id="298" r:id="rId56"/>
    <p:sldId id="299" r:id="rId57"/>
    <p:sldId id="300" r:id="rId58"/>
    <p:sldId id="301" r:id="rId59"/>
    <p:sldId id="302" r:id="rId60"/>
    <p:sldId id="303" r:id="rId61"/>
    <p:sldId id="304" r:id="rId62"/>
    <p:sldId id="305" r:id="rId63"/>
    <p:sldId id="306" r:id="rId64"/>
    <p:sldId id="307" r:id="rId65"/>
    <p:sldId id="308" r:id="rId66"/>
    <p:sldId id="309" r:id="rId67"/>
    <p:sldId id="310" r:id="rId68"/>
  </p:sldIdLst>
  <p:sldSz cx="9144000" cy="5143500" type="screen16x9"/>
  <p:notesSz cx="6858000" cy="9144000"/>
  <p:embeddedFontLst>
    <p:embeddedFont>
      <p:font typeface="Amatic SC" panose="00000500000000000000" pitchFamily="2" charset="-79"/>
      <p:regular r:id="rId70"/>
      <p:bold r:id="rId71"/>
    </p:embeddedFont>
    <p:embeddedFont>
      <p:font typeface="Anaheim" panose="020B0604020202020204" charset="0"/>
      <p:regular r:id="rId72"/>
    </p:embeddedFont>
    <p:embeddedFont>
      <p:font typeface="Asap" panose="020B0604020202020204" charset="0"/>
      <p:regular r:id="rId73"/>
      <p:bold r:id="rId74"/>
      <p:italic r:id="rId75"/>
      <p:boldItalic r:id="rId76"/>
    </p:embeddedFont>
    <p:embeddedFont>
      <p:font typeface="Cambria Math" panose="02040503050406030204" pitchFamily="18" charset="0"/>
      <p:regular r:id="rId77"/>
    </p:embeddedFont>
    <p:embeddedFont>
      <p:font typeface="Lato" panose="020F0502020204030203" pitchFamily="34" charset="0"/>
      <p:regular r:id="rId78"/>
      <p:bold r:id="rId79"/>
      <p:italic r:id="rId80"/>
      <p:boldItalic r:id="rId81"/>
    </p:embeddedFont>
    <p:embeddedFont>
      <p:font typeface="Nunito Light" pitchFamily="2" charset="0"/>
      <p:regular r:id="rId82"/>
      <p:italic r:id="rId83"/>
    </p:embeddedFont>
    <p:embeddedFont>
      <p:font typeface="Proxima Nova" panose="020B0604020202020204" charset="0"/>
      <p:regular r:id="rId84"/>
      <p:bold r:id="rId85"/>
      <p:italic r:id="rId86"/>
      <p:boldItalic r:id="rId87"/>
    </p:embeddedFont>
    <p:embeddedFont>
      <p:font typeface="Red Hat Display" panose="020B0604020202020204" charset="0"/>
      <p:regular r:id="rId88"/>
      <p:bold r:id="rId89"/>
      <p:italic r:id="rId90"/>
      <p:boldItalic r:id="rId91"/>
    </p:embeddedFont>
    <p:embeddedFont>
      <p:font typeface="Red Hat Display SemiBold" panose="020B0604020202020204" charset="0"/>
      <p:regular r:id="rId92"/>
      <p:bold r:id="rId93"/>
      <p:italic r:id="rId94"/>
      <p:boldItalic r:id="rId95"/>
    </p:embeddedFont>
    <p:embeddedFont>
      <p:font typeface="Roboto Medium" panose="02000000000000000000" pitchFamily="2" charset="0"/>
      <p:regular r:id="rId96"/>
      <p:bold r:id="rId97"/>
      <p:italic r:id="rId98"/>
      <p:boldItalic r:id="rId9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E2E2"/>
    <a:srgbClr val="094BDD"/>
    <a:srgbClr val="000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F65F38-C832-424B-97AC-435B77020FD2}">
  <a:tblStyle styleId="{59F65F38-C832-424B-97AC-435B77020F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471B87C-4C0E-4BB3-8DE4-3CEA04AF3D78}"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49" autoAdjust="0"/>
    <p:restoredTop sz="94660"/>
  </p:normalViewPr>
  <p:slideViewPr>
    <p:cSldViewPr snapToGrid="0">
      <p:cViewPr>
        <p:scale>
          <a:sx n="96" d="100"/>
          <a:sy n="96" d="100"/>
        </p:scale>
        <p:origin x="616" y="1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5.fntdata"/><Relationship Id="rId89"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2.fntdata"/><Relationship Id="rId92" Type="http://schemas.openxmlformats.org/officeDocument/2006/relationships/font" Target="fonts/font23.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5.fntdata"/><Relationship Id="rId79" Type="http://schemas.openxmlformats.org/officeDocument/2006/relationships/font" Target="fonts/font10.fntdata"/><Relationship Id="rId87" Type="http://schemas.openxmlformats.org/officeDocument/2006/relationships/font" Target="fonts/font18.fntdata"/><Relationship Id="rId102"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3.fntdata"/><Relationship Id="rId90" Type="http://schemas.openxmlformats.org/officeDocument/2006/relationships/font" Target="fonts/font21.fntdata"/><Relationship Id="rId95" Type="http://schemas.openxmlformats.org/officeDocument/2006/relationships/font" Target="fonts/font2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notesMaster" Target="notesMasters/notesMaster1.xml"/><Relationship Id="rId77" Type="http://schemas.openxmlformats.org/officeDocument/2006/relationships/font" Target="fonts/font8.fntdata"/><Relationship Id="rId100"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3.fntdata"/><Relationship Id="rId80" Type="http://schemas.openxmlformats.org/officeDocument/2006/relationships/font" Target="fonts/font11.fntdata"/><Relationship Id="rId85" Type="http://schemas.openxmlformats.org/officeDocument/2006/relationships/font" Target="fonts/font16.fntdata"/><Relationship Id="rId93" Type="http://schemas.openxmlformats.org/officeDocument/2006/relationships/font" Target="fonts/font24.fntdata"/><Relationship Id="rId98" Type="http://schemas.openxmlformats.org/officeDocument/2006/relationships/font" Target="fonts/font2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1.fntdata"/><Relationship Id="rId75" Type="http://schemas.openxmlformats.org/officeDocument/2006/relationships/font" Target="fonts/font6.fntdata"/><Relationship Id="rId83" Type="http://schemas.openxmlformats.org/officeDocument/2006/relationships/font" Target="fonts/font14.fntdata"/><Relationship Id="rId88" Type="http://schemas.openxmlformats.org/officeDocument/2006/relationships/font" Target="fonts/font19.fntdata"/><Relationship Id="rId91" Type="http://schemas.openxmlformats.org/officeDocument/2006/relationships/font" Target="fonts/font22.fntdata"/><Relationship Id="rId96"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4.fntdata"/><Relationship Id="rId78" Type="http://schemas.openxmlformats.org/officeDocument/2006/relationships/font" Target="fonts/font9.fntdata"/><Relationship Id="rId81" Type="http://schemas.openxmlformats.org/officeDocument/2006/relationships/font" Target="fonts/font12.fntdata"/><Relationship Id="rId86" Type="http://schemas.openxmlformats.org/officeDocument/2006/relationships/font" Target="fonts/font17.fntdata"/><Relationship Id="rId94" Type="http://schemas.openxmlformats.org/officeDocument/2006/relationships/font" Target="fonts/font25.fntdata"/><Relationship Id="rId99" Type="http://schemas.openxmlformats.org/officeDocument/2006/relationships/font" Target="fonts/font30.fntdata"/><Relationship Id="rId10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7.fntdata"/><Relationship Id="rId97" Type="http://schemas.openxmlformats.org/officeDocument/2006/relationships/font" Target="fonts/font28.fntdata"/></Relationships>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25.png>
</file>

<file path=ppt/media/image26.jpg>
</file>

<file path=ppt/media/image27.png>
</file>

<file path=ppt/media/image28.jp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290afe871b1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290afe871b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0092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471223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9196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909a1bfd14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909a1bfd14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5524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63993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909a1bfd14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909a1bfd14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909a1bfd14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909a1bfd14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909a1bfd14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909a1bfd14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2909a1bfd14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2909a1bfd14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290afe871b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290afe871b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1597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290afe871b1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290afe871b1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1e9784de2bf_3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1e9784de2bf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290afe871b1_0_13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290afe871b1_0_13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290afe871b1_0_13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290afe871b1_0_13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290afe871b1_0_137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290afe871b1_0_13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290afe871b1_0_138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290afe871b1_0_13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290afe871b1_0_13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290afe871b1_0_13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290afe871b1_0_14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290afe871b1_0_14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7"/>
        <p:cNvGrpSpPr/>
        <p:nvPr/>
      </p:nvGrpSpPr>
      <p:grpSpPr>
        <a:xfrm>
          <a:off x="0" y="0"/>
          <a:ext cx="0" cy="0"/>
          <a:chOff x="0" y="0"/>
          <a:chExt cx="0" cy="0"/>
        </a:xfrm>
      </p:grpSpPr>
      <p:sp>
        <p:nvSpPr>
          <p:cNvPr id="7348" name="Google Shape;7348;g290afe871b1_0_200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9" name="Google Shape;7349;g290afe871b1_0_20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4"/>
        <p:cNvGrpSpPr/>
        <p:nvPr/>
      </p:nvGrpSpPr>
      <p:grpSpPr>
        <a:xfrm>
          <a:off x="0" y="0"/>
          <a:ext cx="0" cy="0"/>
          <a:chOff x="0" y="0"/>
          <a:chExt cx="0" cy="0"/>
        </a:xfrm>
      </p:grpSpPr>
      <p:sp>
        <p:nvSpPr>
          <p:cNvPr id="7775" name="Google Shape;7775;g290afe871b1_0_20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6" name="Google Shape;7776;g290afe871b1_0_20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7"/>
        <p:cNvGrpSpPr/>
        <p:nvPr/>
      </p:nvGrpSpPr>
      <p:grpSpPr>
        <a:xfrm>
          <a:off x="0" y="0"/>
          <a:ext cx="0" cy="0"/>
          <a:chOff x="0" y="0"/>
          <a:chExt cx="0" cy="0"/>
        </a:xfrm>
      </p:grpSpPr>
      <p:sp>
        <p:nvSpPr>
          <p:cNvPr id="7938" name="Google Shape;7938;g290afe871b1_0_20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9" name="Google Shape;7939;g290afe871b1_0_20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9"/>
        <p:cNvGrpSpPr/>
        <p:nvPr/>
      </p:nvGrpSpPr>
      <p:grpSpPr>
        <a:xfrm>
          <a:off x="0" y="0"/>
          <a:ext cx="0" cy="0"/>
          <a:chOff x="0" y="0"/>
          <a:chExt cx="0" cy="0"/>
        </a:xfrm>
      </p:grpSpPr>
      <p:sp>
        <p:nvSpPr>
          <p:cNvPr id="8340" name="Google Shape;8340;g290afe871b1_0_210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1" name="Google Shape;8341;g290afe871b1_0_2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0"/>
        <p:cNvGrpSpPr/>
        <p:nvPr/>
      </p:nvGrpSpPr>
      <p:grpSpPr>
        <a:xfrm>
          <a:off x="0" y="0"/>
          <a:ext cx="0" cy="0"/>
          <a:chOff x="0" y="0"/>
          <a:chExt cx="0" cy="0"/>
        </a:xfrm>
      </p:grpSpPr>
      <p:sp>
        <p:nvSpPr>
          <p:cNvPr id="8711" name="Google Shape;8711;g290afe871b1_0_21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2" name="Google Shape;8712;g290afe871b1_0_2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9"/>
        <p:cNvGrpSpPr/>
        <p:nvPr/>
      </p:nvGrpSpPr>
      <p:grpSpPr>
        <a:xfrm>
          <a:off x="0" y="0"/>
          <a:ext cx="0" cy="0"/>
          <a:chOff x="0" y="0"/>
          <a:chExt cx="0" cy="0"/>
        </a:xfrm>
      </p:grpSpPr>
      <p:sp>
        <p:nvSpPr>
          <p:cNvPr id="9100" name="Google Shape;9100;g290afe871b1_0_21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1" name="Google Shape;9101;g290afe871b1_0_21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0"/>
        <p:cNvGrpSpPr/>
        <p:nvPr/>
      </p:nvGrpSpPr>
      <p:grpSpPr>
        <a:xfrm>
          <a:off x="0" y="0"/>
          <a:ext cx="0" cy="0"/>
          <a:chOff x="0" y="0"/>
          <a:chExt cx="0" cy="0"/>
        </a:xfrm>
      </p:grpSpPr>
      <p:sp>
        <p:nvSpPr>
          <p:cNvPr id="9531" name="Google Shape;9531;g290afe871b1_0_22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2" name="Google Shape;9532;g290afe871b1_0_22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3"/>
        <p:cNvGrpSpPr/>
        <p:nvPr/>
      </p:nvGrpSpPr>
      <p:grpSpPr>
        <a:xfrm>
          <a:off x="0" y="0"/>
          <a:ext cx="0" cy="0"/>
          <a:chOff x="0" y="0"/>
          <a:chExt cx="0" cy="0"/>
        </a:xfrm>
      </p:grpSpPr>
      <p:sp>
        <p:nvSpPr>
          <p:cNvPr id="10324" name="Google Shape;10324;g290afe871b1_0_23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5" name="Google Shape;10325;g290afe871b1_0_23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4"/>
        <p:cNvGrpSpPr/>
        <p:nvPr/>
      </p:nvGrpSpPr>
      <p:grpSpPr>
        <a:xfrm>
          <a:off x="0" y="0"/>
          <a:ext cx="0" cy="0"/>
          <a:chOff x="0" y="0"/>
          <a:chExt cx="0" cy="0"/>
        </a:xfrm>
      </p:grpSpPr>
      <p:sp>
        <p:nvSpPr>
          <p:cNvPr id="11065" name="Google Shape;11065;g290afe871b1_0_23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6" name="Google Shape;11066;g290afe871b1_0_23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7"/>
        <p:cNvGrpSpPr/>
        <p:nvPr/>
      </p:nvGrpSpPr>
      <p:grpSpPr>
        <a:xfrm>
          <a:off x="0" y="0"/>
          <a:ext cx="0" cy="0"/>
          <a:chOff x="0" y="0"/>
          <a:chExt cx="0" cy="0"/>
        </a:xfrm>
      </p:grpSpPr>
      <p:sp>
        <p:nvSpPr>
          <p:cNvPr id="11758" name="Google Shape;11758;g290afe871b1_0_24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9" name="Google Shape;11759;g290afe871b1_0_24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9"/>
        <p:cNvGrpSpPr/>
        <p:nvPr/>
      </p:nvGrpSpPr>
      <p:grpSpPr>
        <a:xfrm>
          <a:off x="0" y="0"/>
          <a:ext cx="0" cy="0"/>
          <a:chOff x="0" y="0"/>
          <a:chExt cx="0" cy="0"/>
        </a:xfrm>
      </p:grpSpPr>
      <p:sp>
        <p:nvSpPr>
          <p:cNvPr id="12060" name="Google Shape;12060;g290afe871b1_0_24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1" name="Google Shape;12061;g290afe871b1_0_24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9"/>
        <p:cNvGrpSpPr/>
        <p:nvPr/>
      </p:nvGrpSpPr>
      <p:grpSpPr>
        <a:xfrm>
          <a:off x="0" y="0"/>
          <a:ext cx="0" cy="0"/>
          <a:chOff x="0" y="0"/>
          <a:chExt cx="0" cy="0"/>
        </a:xfrm>
      </p:grpSpPr>
      <p:sp>
        <p:nvSpPr>
          <p:cNvPr id="12700" name="Google Shape;12700;g290afe871b1_0_27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1" name="Google Shape;12701;g290afe871b1_0_27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4372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57512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91919"/>
              </a:buClr>
              <a:buSzPts val="5200"/>
              <a:buNone/>
              <a:defRPr sz="7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221425" y="-279325"/>
            <a:ext cx="7355425" cy="5630350"/>
            <a:chOff x="2221425" y="-279325"/>
            <a:chExt cx="7355425" cy="5630350"/>
          </a:xfrm>
        </p:grpSpPr>
        <p:sp>
          <p:nvSpPr>
            <p:cNvPr id="13" name="Google Shape;13;p2"/>
            <p:cNvSpPr/>
            <p:nvPr/>
          </p:nvSpPr>
          <p:spPr>
            <a:xfrm>
              <a:off x="2221425" y="-279325"/>
              <a:ext cx="7355425" cy="5630350"/>
            </a:xfrm>
            <a:custGeom>
              <a:avLst/>
              <a:gdLst/>
              <a:ahLst/>
              <a:cxnLst/>
              <a:rect l="l" t="t" r="r" b="b"/>
              <a:pathLst>
                <a:path w="294217" h="225214" extrusionOk="0">
                  <a:moveTo>
                    <a:pt x="104987" y="0"/>
                  </a:moveTo>
                  <a:lnTo>
                    <a:pt x="202354" y="25400"/>
                  </a:lnTo>
                  <a:lnTo>
                    <a:pt x="281940" y="12700"/>
                  </a:lnTo>
                  <a:lnTo>
                    <a:pt x="294217" y="118534"/>
                  </a:lnTo>
                  <a:lnTo>
                    <a:pt x="259080" y="181187"/>
                  </a:lnTo>
                  <a:lnTo>
                    <a:pt x="269240" y="209127"/>
                  </a:lnTo>
                  <a:lnTo>
                    <a:pt x="157436" y="205594"/>
                  </a:lnTo>
                  <a:lnTo>
                    <a:pt x="98743" y="224180"/>
                  </a:lnTo>
                  <a:lnTo>
                    <a:pt x="0" y="225214"/>
                  </a:lnTo>
                </a:path>
              </a:pathLst>
            </a:custGeom>
            <a:noFill/>
            <a:ln w="9525" cap="flat" cmpd="sng">
              <a:solidFill>
                <a:schemeClr val="dk1"/>
              </a:solidFill>
              <a:prstDash val="solid"/>
              <a:round/>
              <a:headEnd type="none" w="med" len="med"/>
              <a:tailEnd type="none" w="med" len="med"/>
            </a:ln>
          </p:spPr>
        </p:sp>
        <p:sp>
          <p:nvSpPr>
            <p:cNvPr id="14" name="Google Shape;14;p2"/>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a:off x="6113350" y="4814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2"/>
        <p:cNvGrpSpPr/>
        <p:nvPr/>
      </p:nvGrpSpPr>
      <p:grpSpPr>
        <a:xfrm>
          <a:off x="0" y="0"/>
          <a:ext cx="0" cy="0"/>
          <a:chOff x="0" y="0"/>
          <a:chExt cx="0" cy="0"/>
        </a:xfrm>
      </p:grpSpPr>
      <p:pic>
        <p:nvPicPr>
          <p:cNvPr id="93" name="Google Shape;93;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94" name="Google Shape;94;p11"/>
          <p:cNvSpPr txBox="1">
            <a:spLocks noGrp="1"/>
          </p:cNvSpPr>
          <p:nvPr>
            <p:ph type="title" hasCustomPrompt="1"/>
          </p:nvPr>
        </p:nvSpPr>
        <p:spPr>
          <a:xfrm>
            <a:off x="1284000" y="3247225"/>
            <a:ext cx="6576000" cy="943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5" name="Google Shape;95;p11"/>
          <p:cNvSpPr txBox="1">
            <a:spLocks noGrp="1"/>
          </p:cNvSpPr>
          <p:nvPr>
            <p:ph type="subTitle" idx="1"/>
          </p:nvPr>
        </p:nvSpPr>
        <p:spPr>
          <a:xfrm>
            <a:off x="1284000" y="4190900"/>
            <a:ext cx="6576000" cy="41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7"/>
        <p:cNvGrpSpPr/>
        <p:nvPr/>
      </p:nvGrpSpPr>
      <p:grpSpPr>
        <a:xfrm>
          <a:off x="0" y="0"/>
          <a:ext cx="0" cy="0"/>
          <a:chOff x="0" y="0"/>
          <a:chExt cx="0" cy="0"/>
        </a:xfrm>
      </p:grpSpPr>
      <p:pic>
        <p:nvPicPr>
          <p:cNvPr id="98" name="Google Shape;98;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9" name="Google Shape;9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00" name="Google Shape;100;p13"/>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13"/>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3"/>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3"/>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7" hasCustomPrompt="1"/>
          </p:nvPr>
        </p:nvSpPr>
        <p:spPr>
          <a:xfrm>
            <a:off x="809175"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8" hasCustomPrompt="1"/>
          </p:nvPr>
        </p:nvSpPr>
        <p:spPr>
          <a:xfrm>
            <a:off x="809175"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9" hasCustomPrompt="1"/>
          </p:nvPr>
        </p:nvSpPr>
        <p:spPr>
          <a:xfrm>
            <a:off x="3687117"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13" hasCustomPrompt="1"/>
          </p:nvPr>
        </p:nvSpPr>
        <p:spPr>
          <a:xfrm>
            <a:off x="3687117"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14" hasCustomPrompt="1"/>
          </p:nvPr>
        </p:nvSpPr>
        <p:spPr>
          <a:xfrm>
            <a:off x="6331669"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15" hasCustomPrompt="1"/>
          </p:nvPr>
        </p:nvSpPr>
        <p:spPr>
          <a:xfrm>
            <a:off x="6331669"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3" name="Google Shape;113;p13"/>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4" name="Google Shape;114;p13"/>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5" name="Google Shape;115;p13"/>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6" name="Google Shape;116;p13"/>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7" name="Google Shape;117;p13"/>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118" name="Google Shape;118;p13"/>
          <p:cNvGrpSpPr/>
          <p:nvPr/>
        </p:nvGrpSpPr>
        <p:grpSpPr>
          <a:xfrm>
            <a:off x="113725" y="-245625"/>
            <a:ext cx="5404900" cy="6082225"/>
            <a:chOff x="113725" y="-245625"/>
            <a:chExt cx="5404900" cy="6082225"/>
          </a:xfrm>
        </p:grpSpPr>
        <p:sp>
          <p:nvSpPr>
            <p:cNvPr id="119" name="Google Shape;119;p13"/>
            <p:cNvSpPr/>
            <p:nvPr/>
          </p:nvSpPr>
          <p:spPr>
            <a:xfrm>
              <a:off x="170875" y="-245625"/>
              <a:ext cx="5347750" cy="6082225"/>
            </a:xfrm>
            <a:custGeom>
              <a:avLst/>
              <a:gdLst/>
              <a:ahLst/>
              <a:cxnLst/>
              <a:rect l="l" t="t" r="r" b="b"/>
              <a:pathLst>
                <a:path w="213910" h="243289" extrusionOk="0">
                  <a:moveTo>
                    <a:pt x="114759" y="0"/>
                  </a:moveTo>
                  <a:lnTo>
                    <a:pt x="50644" y="22055"/>
                  </a:lnTo>
                  <a:lnTo>
                    <a:pt x="1836" y="16526"/>
                  </a:lnTo>
                  <a:lnTo>
                    <a:pt x="12356" y="76053"/>
                  </a:lnTo>
                  <a:lnTo>
                    <a:pt x="0" y="160204"/>
                  </a:lnTo>
                  <a:lnTo>
                    <a:pt x="20656" y="211616"/>
                  </a:lnTo>
                  <a:lnTo>
                    <a:pt x="66166" y="202959"/>
                  </a:lnTo>
                  <a:lnTo>
                    <a:pt x="129760" y="222352"/>
                  </a:lnTo>
                  <a:lnTo>
                    <a:pt x="213910" y="243289"/>
                  </a:lnTo>
                </a:path>
              </a:pathLst>
            </a:custGeom>
            <a:noFill/>
            <a:ln w="9525" cap="flat" cmpd="sng">
              <a:solidFill>
                <a:schemeClr val="dk1"/>
              </a:solidFill>
              <a:prstDash val="solid"/>
              <a:round/>
              <a:headEnd type="none" w="med" len="med"/>
              <a:tailEnd type="none" w="med" len="med"/>
            </a:ln>
          </p:spPr>
        </p:sp>
        <p:sp>
          <p:nvSpPr>
            <p:cNvPr id="120" name="Google Shape;120;p13"/>
            <p:cNvSpPr/>
            <p:nvPr/>
          </p:nvSpPr>
          <p:spPr>
            <a:xfrm flipH="1">
              <a:off x="1388275" y="263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13"/>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13"/>
            <p:cNvSpPr/>
            <p:nvPr/>
          </p:nvSpPr>
          <p:spPr>
            <a:xfrm flipH="1">
              <a:off x="1777600" y="4787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13"/>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13"/>
            <p:cNvSpPr/>
            <p:nvPr/>
          </p:nvSpPr>
          <p:spPr>
            <a:xfrm flipH="1">
              <a:off x="425775" y="1612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 name="Google Shape;125;p13"/>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6"/>
        <p:cNvGrpSpPr/>
        <p:nvPr/>
      </p:nvGrpSpPr>
      <p:grpSpPr>
        <a:xfrm>
          <a:off x="0" y="0"/>
          <a:ext cx="0" cy="0"/>
          <a:chOff x="0" y="0"/>
          <a:chExt cx="0" cy="0"/>
        </a:xfrm>
      </p:grpSpPr>
      <p:pic>
        <p:nvPicPr>
          <p:cNvPr id="127" name="Google Shape;127;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8" name="Google Shape;128;p14"/>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9" name="Google Shape;129;p14"/>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7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130" name="Google Shape;130;p14"/>
          <p:cNvGrpSpPr/>
          <p:nvPr/>
        </p:nvGrpSpPr>
        <p:grpSpPr>
          <a:xfrm>
            <a:off x="-498475" y="-79400"/>
            <a:ext cx="5154075" cy="5088225"/>
            <a:chOff x="-498475" y="-79400"/>
            <a:chExt cx="5154075" cy="5088225"/>
          </a:xfrm>
        </p:grpSpPr>
        <p:sp>
          <p:nvSpPr>
            <p:cNvPr id="131" name="Google Shape;131;p14"/>
            <p:cNvSpPr/>
            <p:nvPr/>
          </p:nvSpPr>
          <p:spPr>
            <a:xfrm>
              <a:off x="-498475" y="-79400"/>
              <a:ext cx="5154075" cy="5088225"/>
            </a:xfrm>
            <a:custGeom>
              <a:avLst/>
              <a:gdLst/>
              <a:ahLst/>
              <a:cxnLst/>
              <a:rect l="l" t="t" r="r" b="b"/>
              <a:pathLst>
                <a:path w="206163" h="203529" extrusionOk="0">
                  <a:moveTo>
                    <a:pt x="0" y="198825"/>
                  </a:moveTo>
                  <a:lnTo>
                    <a:pt x="3386" y="203529"/>
                  </a:lnTo>
                  <a:lnTo>
                    <a:pt x="35274" y="121428"/>
                  </a:lnTo>
                  <a:lnTo>
                    <a:pt x="24130" y="88852"/>
                  </a:lnTo>
                  <a:lnTo>
                    <a:pt x="40216" y="37488"/>
                  </a:lnTo>
                  <a:lnTo>
                    <a:pt x="30480" y="22389"/>
                  </a:lnTo>
                  <a:lnTo>
                    <a:pt x="117263" y="7996"/>
                  </a:lnTo>
                  <a:lnTo>
                    <a:pt x="140970" y="17309"/>
                  </a:lnTo>
                  <a:lnTo>
                    <a:pt x="206163" y="0"/>
                  </a:lnTo>
                </a:path>
              </a:pathLst>
            </a:custGeom>
            <a:noFill/>
            <a:ln w="9525" cap="flat" cmpd="sng">
              <a:solidFill>
                <a:schemeClr val="dk1"/>
              </a:solidFill>
              <a:prstDash val="solid"/>
              <a:round/>
              <a:headEnd type="none" w="med" len="med"/>
              <a:tailEnd type="none" w="med" len="med"/>
            </a:ln>
          </p:spPr>
        </p:sp>
        <p:sp>
          <p:nvSpPr>
            <p:cNvPr id="132" name="Google Shape;132;p14"/>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 name="Google Shape;133;p14"/>
            <p:cNvSpPr/>
            <p:nvPr/>
          </p:nvSpPr>
          <p:spPr>
            <a:xfrm rot="-5400000" flipH="1">
              <a:off x="3350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 name="Google Shape;134;p14"/>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5" name="Google Shape;135;p14"/>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6" name="Google Shape;136;p14"/>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 name="Google Shape;137;p14"/>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8"/>
        <p:cNvGrpSpPr/>
        <p:nvPr/>
      </p:nvGrpSpPr>
      <p:grpSpPr>
        <a:xfrm>
          <a:off x="0" y="0"/>
          <a:ext cx="0" cy="0"/>
          <a:chOff x="0" y="0"/>
          <a:chExt cx="0" cy="0"/>
        </a:xfrm>
      </p:grpSpPr>
      <p:pic>
        <p:nvPicPr>
          <p:cNvPr id="139" name="Google Shape;139;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0" name="Google Shape;14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41" name="Google Shape;141;p15"/>
          <p:cNvGrpSpPr/>
          <p:nvPr/>
        </p:nvGrpSpPr>
        <p:grpSpPr>
          <a:xfrm>
            <a:off x="5713925" y="-766225"/>
            <a:ext cx="3379225" cy="6064250"/>
            <a:chOff x="5713925" y="-766225"/>
            <a:chExt cx="3379225" cy="6064250"/>
          </a:xfrm>
        </p:grpSpPr>
        <p:sp>
          <p:nvSpPr>
            <p:cNvPr id="142" name="Google Shape;142;p15"/>
            <p:cNvSpPr/>
            <p:nvPr/>
          </p:nvSpPr>
          <p:spPr>
            <a:xfrm>
              <a:off x="5713925" y="-766225"/>
              <a:ext cx="3333750" cy="6064250"/>
            </a:xfrm>
            <a:custGeom>
              <a:avLst/>
              <a:gdLst/>
              <a:ahLst/>
              <a:cxnLst/>
              <a:rect l="l" t="t" r="r" b="b"/>
              <a:pathLst>
                <a:path w="133350" h="242570" extrusionOk="0">
                  <a:moveTo>
                    <a:pt x="112184" y="0"/>
                  </a:moveTo>
                  <a:lnTo>
                    <a:pt x="86360" y="38947"/>
                  </a:lnTo>
                  <a:lnTo>
                    <a:pt x="129117" y="49107"/>
                  </a:lnTo>
                  <a:lnTo>
                    <a:pt x="133350" y="92710"/>
                  </a:lnTo>
                  <a:lnTo>
                    <a:pt x="123798" y="119206"/>
                  </a:lnTo>
                  <a:lnTo>
                    <a:pt x="132927" y="200660"/>
                  </a:lnTo>
                  <a:lnTo>
                    <a:pt x="92287" y="231987"/>
                  </a:lnTo>
                  <a:lnTo>
                    <a:pt x="62814" y="226146"/>
                  </a:lnTo>
                  <a:lnTo>
                    <a:pt x="0" y="242570"/>
                  </a:lnTo>
                </a:path>
              </a:pathLst>
            </a:custGeom>
            <a:noFill/>
            <a:ln w="9525" cap="flat" cmpd="sng">
              <a:solidFill>
                <a:schemeClr val="dk1"/>
              </a:solidFill>
              <a:prstDash val="solid"/>
              <a:round/>
              <a:headEnd type="none" w="med" len="med"/>
              <a:tailEnd type="none" w="med" len="med"/>
            </a:ln>
          </p:spPr>
        </p:sp>
        <p:sp>
          <p:nvSpPr>
            <p:cNvPr id="143" name="Google Shape;143;p15"/>
            <p:cNvSpPr/>
            <p:nvPr/>
          </p:nvSpPr>
          <p:spPr>
            <a:xfrm>
              <a:off x="8902625" y="4286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4" name="Google Shape;144;p15"/>
            <p:cNvSpPr/>
            <p:nvPr/>
          </p:nvSpPr>
          <p:spPr>
            <a:xfrm>
              <a:off x="8765325" y="2175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 name="Google Shape;145;p15"/>
            <p:cNvSpPr/>
            <p:nvPr/>
          </p:nvSpPr>
          <p:spPr>
            <a:xfrm>
              <a:off x="7977050" y="49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 name="Google Shape;146;p15"/>
            <p:cNvSpPr/>
            <p:nvPr/>
          </p:nvSpPr>
          <p:spPr>
            <a:xfrm>
              <a:off x="7838275" y="165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7" name="Google Shape;147;p15"/>
            <p:cNvSpPr/>
            <p:nvPr/>
          </p:nvSpPr>
          <p:spPr>
            <a:xfrm>
              <a:off x="9008250" y="1507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8" name="Google Shape;148;p15"/>
            <p:cNvSpPr/>
            <p:nvPr/>
          </p:nvSpPr>
          <p:spPr>
            <a:xfrm>
              <a:off x="8987525" y="4217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9" name="Google Shape;149;p15"/>
            <p:cNvSpPr/>
            <p:nvPr/>
          </p:nvSpPr>
          <p:spPr>
            <a:xfrm>
              <a:off x="7237275" y="4842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150"/>
        <p:cNvGrpSpPr/>
        <p:nvPr/>
      </p:nvGrpSpPr>
      <p:grpSpPr>
        <a:xfrm>
          <a:off x="0" y="0"/>
          <a:ext cx="0" cy="0"/>
          <a:chOff x="0" y="0"/>
          <a:chExt cx="0" cy="0"/>
        </a:xfrm>
      </p:grpSpPr>
      <p:pic>
        <p:nvPicPr>
          <p:cNvPr id="151" name="Google Shape;151;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2" name="Google Shape;15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53" name="Google Shape;153;p16"/>
          <p:cNvGrpSpPr/>
          <p:nvPr/>
        </p:nvGrpSpPr>
        <p:grpSpPr>
          <a:xfrm>
            <a:off x="5586650" y="-173475"/>
            <a:ext cx="3990100" cy="5450400"/>
            <a:chOff x="5586650" y="-173475"/>
            <a:chExt cx="3990100" cy="5450400"/>
          </a:xfrm>
        </p:grpSpPr>
        <p:sp>
          <p:nvSpPr>
            <p:cNvPr id="154" name="Google Shape;154;p16"/>
            <p:cNvSpPr/>
            <p:nvPr/>
          </p:nvSpPr>
          <p:spPr>
            <a:xfrm>
              <a:off x="5586650" y="-173475"/>
              <a:ext cx="3990100" cy="5450400"/>
            </a:xfrm>
            <a:custGeom>
              <a:avLst/>
              <a:gdLst/>
              <a:ahLst/>
              <a:cxnLst/>
              <a:rect l="l" t="t" r="r" b="b"/>
              <a:pathLst>
                <a:path w="159604" h="218016" extrusionOk="0">
                  <a:moveTo>
                    <a:pt x="0" y="218016"/>
                  </a:moveTo>
                  <a:lnTo>
                    <a:pt x="50242" y="201657"/>
                  </a:lnTo>
                  <a:lnTo>
                    <a:pt x="121497" y="204046"/>
                  </a:lnTo>
                  <a:lnTo>
                    <a:pt x="137590" y="187536"/>
                  </a:lnTo>
                  <a:lnTo>
                    <a:pt x="124770" y="154421"/>
                  </a:lnTo>
                  <a:lnTo>
                    <a:pt x="140123" y="133350"/>
                  </a:lnTo>
                  <a:lnTo>
                    <a:pt x="127430" y="125730"/>
                  </a:lnTo>
                  <a:lnTo>
                    <a:pt x="130817" y="24130"/>
                  </a:lnTo>
                  <a:lnTo>
                    <a:pt x="159604" y="0"/>
                  </a:lnTo>
                </a:path>
              </a:pathLst>
            </a:custGeom>
            <a:noFill/>
            <a:ln w="9525" cap="flat" cmpd="sng">
              <a:solidFill>
                <a:schemeClr val="dk1"/>
              </a:solidFill>
              <a:prstDash val="solid"/>
              <a:round/>
              <a:headEnd type="none" w="med" len="med"/>
              <a:tailEnd type="none" w="med" len="med"/>
            </a:ln>
          </p:spPr>
        </p:sp>
        <p:sp>
          <p:nvSpPr>
            <p:cNvPr id="155" name="Google Shape;155;p16"/>
            <p:cNvSpPr/>
            <p:nvPr/>
          </p:nvSpPr>
          <p:spPr>
            <a:xfrm flipH="1">
              <a:off x="8810950" y="392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6" name="Google Shape;156;p16"/>
            <p:cNvSpPr/>
            <p:nvPr/>
          </p:nvSpPr>
          <p:spPr>
            <a:xfrm flipH="1">
              <a:off x="8745800" y="29309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7" name="Google Shape;157;p16"/>
            <p:cNvSpPr/>
            <p:nvPr/>
          </p:nvSpPr>
          <p:spPr>
            <a:xfrm flipH="1">
              <a:off x="904852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8" name="Google Shape;158;p16"/>
            <p:cNvSpPr/>
            <p:nvPr/>
          </p:nvSpPr>
          <p:spPr>
            <a:xfrm flipH="1">
              <a:off x="8668725" y="364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 name="Google Shape;159;p16"/>
            <p:cNvSpPr/>
            <p:nvPr/>
          </p:nvSpPr>
          <p:spPr>
            <a:xfrm flipH="1">
              <a:off x="8963625" y="4470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 name="Google Shape;160;p16"/>
            <p:cNvSpPr/>
            <p:nvPr/>
          </p:nvSpPr>
          <p:spPr>
            <a:xfrm flipH="1">
              <a:off x="6790675" y="4830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 name="Google Shape;161;p16"/>
            <p:cNvSpPr/>
            <p:nvPr/>
          </p:nvSpPr>
          <p:spPr>
            <a:xfrm flipH="1">
              <a:off x="858382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162"/>
        <p:cNvGrpSpPr/>
        <p:nvPr/>
      </p:nvGrpSpPr>
      <p:grpSpPr>
        <a:xfrm>
          <a:off x="0" y="0"/>
          <a:ext cx="0" cy="0"/>
          <a:chOff x="0" y="0"/>
          <a:chExt cx="0" cy="0"/>
        </a:xfrm>
      </p:grpSpPr>
      <p:pic>
        <p:nvPicPr>
          <p:cNvPr id="163" name="Google Shape;163;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4" name="Google Shape;164;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65" name="Google Shape;165;p17"/>
          <p:cNvGrpSpPr/>
          <p:nvPr/>
        </p:nvGrpSpPr>
        <p:grpSpPr>
          <a:xfrm>
            <a:off x="-477325" y="1022425"/>
            <a:ext cx="5164675" cy="4349750"/>
            <a:chOff x="-477325" y="1022425"/>
            <a:chExt cx="5164675" cy="4349750"/>
          </a:xfrm>
        </p:grpSpPr>
        <p:sp>
          <p:nvSpPr>
            <p:cNvPr id="166" name="Google Shape;166;p17"/>
            <p:cNvSpPr/>
            <p:nvPr/>
          </p:nvSpPr>
          <p:spPr>
            <a:xfrm>
              <a:off x="-477325" y="1022425"/>
              <a:ext cx="5164675" cy="4349750"/>
            </a:xfrm>
            <a:custGeom>
              <a:avLst/>
              <a:gdLst/>
              <a:ahLst/>
              <a:cxnLst/>
              <a:rect l="l" t="t" r="r" b="b"/>
              <a:pathLst>
                <a:path w="206587" h="173990" extrusionOk="0">
                  <a:moveTo>
                    <a:pt x="0" y="0"/>
                  </a:moveTo>
                  <a:lnTo>
                    <a:pt x="24067" y="51072"/>
                  </a:lnTo>
                  <a:lnTo>
                    <a:pt x="32633" y="78756"/>
                  </a:lnTo>
                  <a:lnTo>
                    <a:pt x="22859" y="115995"/>
                  </a:lnTo>
                  <a:lnTo>
                    <a:pt x="27940" y="160867"/>
                  </a:lnTo>
                  <a:lnTo>
                    <a:pt x="137584" y="150284"/>
                  </a:lnTo>
                  <a:lnTo>
                    <a:pt x="167640" y="160444"/>
                  </a:lnTo>
                  <a:lnTo>
                    <a:pt x="192194" y="157057"/>
                  </a:lnTo>
                  <a:lnTo>
                    <a:pt x="206587" y="173990"/>
                  </a:lnTo>
                </a:path>
              </a:pathLst>
            </a:custGeom>
            <a:noFill/>
            <a:ln w="9525" cap="flat" cmpd="sng">
              <a:solidFill>
                <a:schemeClr val="dk1"/>
              </a:solidFill>
              <a:prstDash val="solid"/>
              <a:round/>
              <a:headEnd type="none" w="med" len="med"/>
              <a:tailEnd type="none" w="med" len="med"/>
            </a:ln>
          </p:spPr>
        </p:sp>
        <p:sp>
          <p:nvSpPr>
            <p:cNvPr id="167" name="Google Shape;167;p17"/>
            <p:cNvSpPr/>
            <p:nvPr/>
          </p:nvSpPr>
          <p:spPr>
            <a:xfrm rot="10800000" flipH="1">
              <a:off x="81950" y="22540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17"/>
            <p:cNvSpPr/>
            <p:nvPr/>
          </p:nvSpPr>
          <p:spPr>
            <a:xfrm rot="10800000" flipH="1">
              <a:off x="3663950"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17"/>
            <p:cNvSpPr/>
            <p:nvPr/>
          </p:nvSpPr>
          <p:spPr>
            <a:xfrm rot="10800000" flipH="1">
              <a:off x="4291950" y="4910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17"/>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1" name="Google Shape;171;p17"/>
            <p:cNvSpPr/>
            <p:nvPr/>
          </p:nvSpPr>
          <p:spPr>
            <a:xfrm rot="10800000" flipH="1">
              <a:off x="178975" y="5007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2" name="Google Shape;172;p17"/>
            <p:cNvSpPr/>
            <p:nvPr/>
          </p:nvSpPr>
          <p:spPr>
            <a:xfrm rot="10800000" flipH="1">
              <a:off x="290025" y="295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3" name="Google Shape;173;p17"/>
            <p:cNvSpPr/>
            <p:nvPr/>
          </p:nvSpPr>
          <p:spPr>
            <a:xfrm rot="10800000" flipH="1">
              <a:off x="2911763" y="4737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74"/>
        <p:cNvGrpSpPr/>
        <p:nvPr/>
      </p:nvGrpSpPr>
      <p:grpSpPr>
        <a:xfrm>
          <a:off x="0" y="0"/>
          <a:ext cx="0" cy="0"/>
          <a:chOff x="0" y="0"/>
          <a:chExt cx="0" cy="0"/>
        </a:xfrm>
      </p:grpSpPr>
      <p:pic>
        <p:nvPicPr>
          <p:cNvPr id="175" name="Google Shape;175;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6" name="Google Shape;176;p18"/>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77" name="Google Shape;177;p18"/>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8"/>
          <p:cNvSpPr>
            <a:spLocks noGrp="1"/>
          </p:cNvSpPr>
          <p:nvPr>
            <p:ph type="pic" idx="2"/>
          </p:nvPr>
        </p:nvSpPr>
        <p:spPr>
          <a:xfrm>
            <a:off x="4586575" y="649650"/>
            <a:ext cx="3844200" cy="3844200"/>
          </a:xfrm>
          <a:prstGeom prst="ellipse">
            <a:avLst/>
          </a:prstGeom>
          <a:noFill/>
          <a:ln w="9525" cap="flat" cmpd="sng">
            <a:solidFill>
              <a:schemeClr val="dk1"/>
            </a:solidFill>
            <a:prstDash val="solid"/>
            <a:round/>
            <a:headEnd type="none" w="sm" len="sm"/>
            <a:tailEnd type="none" w="sm" len="sm"/>
          </a:ln>
        </p:spPr>
      </p:sp>
      <p:grpSp>
        <p:nvGrpSpPr>
          <p:cNvPr id="179" name="Google Shape;179;p18"/>
          <p:cNvGrpSpPr/>
          <p:nvPr/>
        </p:nvGrpSpPr>
        <p:grpSpPr>
          <a:xfrm>
            <a:off x="40338" y="-478200"/>
            <a:ext cx="3186400" cy="6060150"/>
            <a:chOff x="40338" y="-478200"/>
            <a:chExt cx="3186400" cy="6060150"/>
          </a:xfrm>
        </p:grpSpPr>
        <p:sp>
          <p:nvSpPr>
            <p:cNvPr id="180" name="Google Shape;180;p18"/>
            <p:cNvSpPr/>
            <p:nvPr/>
          </p:nvSpPr>
          <p:spPr>
            <a:xfrm>
              <a:off x="77075" y="-478200"/>
              <a:ext cx="3117275" cy="6060150"/>
            </a:xfrm>
            <a:custGeom>
              <a:avLst/>
              <a:gdLst/>
              <a:ahLst/>
              <a:cxnLst/>
              <a:rect l="l" t="t" r="r" b="b"/>
              <a:pathLst>
                <a:path w="124691" h="242406" extrusionOk="0">
                  <a:moveTo>
                    <a:pt x="92220" y="242406"/>
                  </a:moveTo>
                  <a:lnTo>
                    <a:pt x="0" y="203440"/>
                  </a:lnTo>
                  <a:lnTo>
                    <a:pt x="16007" y="90056"/>
                  </a:lnTo>
                  <a:lnTo>
                    <a:pt x="2598" y="75286"/>
                  </a:lnTo>
                  <a:lnTo>
                    <a:pt x="11690" y="25929"/>
                  </a:lnTo>
                  <a:lnTo>
                    <a:pt x="51805" y="31593"/>
                  </a:lnTo>
                  <a:lnTo>
                    <a:pt x="94241" y="23948"/>
                  </a:lnTo>
                  <a:lnTo>
                    <a:pt x="124691" y="29826"/>
                  </a:lnTo>
                  <a:lnTo>
                    <a:pt x="119977" y="0"/>
                  </a:lnTo>
                </a:path>
              </a:pathLst>
            </a:custGeom>
            <a:noFill/>
            <a:ln w="9525" cap="flat" cmpd="sng">
              <a:solidFill>
                <a:schemeClr val="dk1"/>
              </a:solidFill>
              <a:prstDash val="solid"/>
              <a:round/>
              <a:headEnd type="none" w="med" len="med"/>
              <a:tailEnd type="none" w="med" len="med"/>
            </a:ln>
          </p:spPr>
        </p:sp>
        <p:sp>
          <p:nvSpPr>
            <p:cNvPr id="181" name="Google Shape;181;p18"/>
            <p:cNvSpPr/>
            <p:nvPr/>
          </p:nvSpPr>
          <p:spPr>
            <a:xfrm rot="-5400000" flipH="1">
              <a:off x="102075" y="1368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2" name="Google Shape;182;p18"/>
            <p:cNvSpPr/>
            <p:nvPr/>
          </p:nvSpPr>
          <p:spPr>
            <a:xfrm rot="-5400000" flipH="1">
              <a:off x="40338" y="456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3" name="Google Shape;183;p18"/>
            <p:cNvSpPr/>
            <p:nvPr/>
          </p:nvSpPr>
          <p:spPr>
            <a:xfrm rot="-5400000" flipH="1">
              <a:off x="428563" y="1738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 name="Google Shape;184;p18"/>
            <p:cNvSpPr/>
            <p:nvPr/>
          </p:nvSpPr>
          <p:spPr>
            <a:xfrm rot="-5400000" flipH="1">
              <a:off x="3141838" y="220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 name="Google Shape;185;p18"/>
            <p:cNvSpPr/>
            <p:nvPr/>
          </p:nvSpPr>
          <p:spPr>
            <a:xfrm rot="-5400000" flipH="1">
              <a:off x="326663" y="135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 name="Google Shape;186;p18"/>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 name="Google Shape;187;p18"/>
            <p:cNvSpPr/>
            <p:nvPr/>
          </p:nvSpPr>
          <p:spPr>
            <a:xfrm rot="-5400000" flipH="1">
              <a:off x="1318363" y="2669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88"/>
        <p:cNvGrpSpPr/>
        <p:nvPr/>
      </p:nvGrpSpPr>
      <p:grpSpPr>
        <a:xfrm>
          <a:off x="0" y="0"/>
          <a:ext cx="0" cy="0"/>
          <a:chOff x="0" y="0"/>
          <a:chExt cx="0" cy="0"/>
        </a:xfrm>
      </p:grpSpPr>
      <p:pic>
        <p:nvPicPr>
          <p:cNvPr id="189" name="Google Shape;189;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0" name="Google Shape;190;p19"/>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91" name="Google Shape;191;p19"/>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2" name="Google Shape;192;p19"/>
          <p:cNvGrpSpPr/>
          <p:nvPr/>
        </p:nvGrpSpPr>
        <p:grpSpPr>
          <a:xfrm>
            <a:off x="-477275" y="-152750"/>
            <a:ext cx="7739050" cy="3750475"/>
            <a:chOff x="-477275" y="-152750"/>
            <a:chExt cx="7739050" cy="3750475"/>
          </a:xfrm>
        </p:grpSpPr>
        <p:sp>
          <p:nvSpPr>
            <p:cNvPr id="193" name="Google Shape;193;p19"/>
            <p:cNvSpPr/>
            <p:nvPr/>
          </p:nvSpPr>
          <p:spPr>
            <a:xfrm>
              <a:off x="-477275" y="-152750"/>
              <a:ext cx="7739050" cy="3750475"/>
            </a:xfrm>
            <a:custGeom>
              <a:avLst/>
              <a:gdLst/>
              <a:ahLst/>
              <a:cxnLst/>
              <a:rect l="l" t="t" r="r" b="b"/>
              <a:pathLst>
                <a:path w="309562" h="150019" extrusionOk="0">
                  <a:moveTo>
                    <a:pt x="309562" y="0"/>
                  </a:moveTo>
                  <a:lnTo>
                    <a:pt x="269462" y="18854"/>
                  </a:lnTo>
                  <a:lnTo>
                    <a:pt x="235347" y="13890"/>
                  </a:lnTo>
                  <a:lnTo>
                    <a:pt x="209550" y="21034"/>
                  </a:lnTo>
                  <a:lnTo>
                    <a:pt x="49609" y="9525"/>
                  </a:lnTo>
                  <a:lnTo>
                    <a:pt x="28178" y="36909"/>
                  </a:lnTo>
                  <a:lnTo>
                    <a:pt x="40066" y="58415"/>
                  </a:lnTo>
                  <a:lnTo>
                    <a:pt x="29368" y="128984"/>
                  </a:lnTo>
                  <a:lnTo>
                    <a:pt x="0" y="150019"/>
                  </a:lnTo>
                </a:path>
              </a:pathLst>
            </a:custGeom>
            <a:noFill/>
            <a:ln w="9525" cap="flat" cmpd="sng">
              <a:solidFill>
                <a:schemeClr val="dk1"/>
              </a:solidFill>
              <a:prstDash val="solid"/>
              <a:round/>
              <a:headEnd type="none" w="med" len="med"/>
              <a:tailEnd type="none" w="med" len="med"/>
            </a:ln>
          </p:spPr>
        </p:sp>
        <p:sp>
          <p:nvSpPr>
            <p:cNvPr id="194" name="Google Shape;194;p19"/>
            <p:cNvSpPr/>
            <p:nvPr/>
          </p:nvSpPr>
          <p:spPr>
            <a:xfrm rot="10800000" flipH="1">
              <a:off x="187025" y="72742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5" name="Google Shape;195;p19"/>
            <p:cNvSpPr/>
            <p:nvPr/>
          </p:nvSpPr>
          <p:spPr>
            <a:xfrm rot="10800000" flipH="1">
              <a:off x="720000" y="51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6" name="Google Shape;196;p19"/>
            <p:cNvSpPr/>
            <p:nvPr/>
          </p:nvSpPr>
          <p:spPr>
            <a:xfrm rot="10800000" flipH="1">
              <a:off x="5355100" y="149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7" name="Google Shape;197;p19"/>
            <p:cNvSpPr/>
            <p:nvPr/>
          </p:nvSpPr>
          <p:spPr>
            <a:xfrm rot="10800000" flipH="1">
              <a:off x="226250" y="3021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8" name="Google Shape;198;p19"/>
            <p:cNvSpPr/>
            <p:nvPr/>
          </p:nvSpPr>
          <p:spPr>
            <a:xfrm rot="10800000" flipH="1">
              <a:off x="4714100" y="317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19"/>
            <p:cNvSpPr/>
            <p:nvPr/>
          </p:nvSpPr>
          <p:spPr>
            <a:xfrm rot="10800000" flipH="1">
              <a:off x="6217625" y="2692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0" name="Google Shape;200;p19"/>
            <p:cNvSpPr/>
            <p:nvPr/>
          </p:nvSpPr>
          <p:spPr>
            <a:xfrm rot="10800000" flipH="1">
              <a:off x="481413" y="1254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201"/>
        <p:cNvGrpSpPr/>
        <p:nvPr/>
      </p:nvGrpSpPr>
      <p:grpSpPr>
        <a:xfrm>
          <a:off x="0" y="0"/>
          <a:ext cx="0" cy="0"/>
          <a:chOff x="0" y="0"/>
          <a:chExt cx="0" cy="0"/>
        </a:xfrm>
      </p:grpSpPr>
      <p:pic>
        <p:nvPicPr>
          <p:cNvPr id="202" name="Google Shape;202;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3" name="Google Shape;203;p20"/>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04" name="Google Shape;204;p20"/>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5" name="Google Shape;205;p20"/>
          <p:cNvGrpSpPr/>
          <p:nvPr/>
        </p:nvGrpSpPr>
        <p:grpSpPr>
          <a:xfrm>
            <a:off x="5128425" y="-147500"/>
            <a:ext cx="3945500" cy="5674175"/>
            <a:chOff x="5128425" y="-147500"/>
            <a:chExt cx="3945500" cy="5674175"/>
          </a:xfrm>
        </p:grpSpPr>
        <p:sp>
          <p:nvSpPr>
            <p:cNvPr id="206" name="Google Shape;206;p20"/>
            <p:cNvSpPr/>
            <p:nvPr/>
          </p:nvSpPr>
          <p:spPr>
            <a:xfrm>
              <a:off x="5128425" y="-147500"/>
              <a:ext cx="3918850" cy="5674175"/>
            </a:xfrm>
            <a:custGeom>
              <a:avLst/>
              <a:gdLst/>
              <a:ahLst/>
              <a:cxnLst/>
              <a:rect l="l" t="t" r="r" b="b"/>
              <a:pathLst>
                <a:path w="156754" h="226967" extrusionOk="0">
                  <a:moveTo>
                    <a:pt x="0" y="0"/>
                  </a:moveTo>
                  <a:lnTo>
                    <a:pt x="113212" y="21771"/>
                  </a:lnTo>
                  <a:lnTo>
                    <a:pt x="128452" y="10341"/>
                  </a:lnTo>
                  <a:lnTo>
                    <a:pt x="151856" y="54973"/>
                  </a:lnTo>
                  <a:lnTo>
                    <a:pt x="141643" y="64492"/>
                  </a:lnTo>
                  <a:lnTo>
                    <a:pt x="156210" y="82187"/>
                  </a:lnTo>
                  <a:lnTo>
                    <a:pt x="140426" y="173627"/>
                  </a:lnTo>
                  <a:lnTo>
                    <a:pt x="156754" y="191044"/>
                  </a:lnTo>
                  <a:lnTo>
                    <a:pt x="41910" y="226967"/>
                  </a:lnTo>
                </a:path>
              </a:pathLst>
            </a:custGeom>
            <a:noFill/>
            <a:ln w="9525" cap="flat" cmpd="sng">
              <a:solidFill>
                <a:schemeClr val="dk1"/>
              </a:solidFill>
              <a:prstDash val="solid"/>
              <a:round/>
              <a:headEnd type="none" w="med" len="med"/>
              <a:tailEnd type="none" w="med" len="med"/>
            </a:ln>
          </p:spPr>
        </p:sp>
        <p:sp>
          <p:nvSpPr>
            <p:cNvPr id="207" name="Google Shape;207;p20"/>
            <p:cNvSpPr/>
            <p:nvPr/>
          </p:nvSpPr>
          <p:spPr>
            <a:xfrm rot="10800000">
              <a:off x="8879825" y="117567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8" name="Google Shape;208;p20"/>
            <p:cNvSpPr/>
            <p:nvPr/>
          </p:nvSpPr>
          <p:spPr>
            <a:xfrm rot="10800000">
              <a:off x="7918225" y="353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9" name="Google Shape;209;p20"/>
            <p:cNvSpPr/>
            <p:nvPr/>
          </p:nvSpPr>
          <p:spPr>
            <a:xfrm rot="10800000">
              <a:off x="8592525" y="4152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0" name="Google Shape;210;p20"/>
            <p:cNvSpPr/>
            <p:nvPr/>
          </p:nvSpPr>
          <p:spPr>
            <a:xfrm rot="10800000">
              <a:off x="8989025" y="1857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1" name="Google Shape;211;p20"/>
            <p:cNvSpPr/>
            <p:nvPr/>
          </p:nvSpPr>
          <p:spPr>
            <a:xfrm rot="10800000">
              <a:off x="8289600" y="65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2" name="Google Shape;212;p20"/>
            <p:cNvSpPr/>
            <p:nvPr/>
          </p:nvSpPr>
          <p:spPr>
            <a:xfrm rot="10800000">
              <a:off x="8989025" y="4587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3" name="Google Shape;213;p20"/>
            <p:cNvSpPr/>
            <p:nvPr/>
          </p:nvSpPr>
          <p:spPr>
            <a:xfrm rot="10800000">
              <a:off x="8628488" y="1423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 name="Google Shape;20;p3"/>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872400" y="1189466"/>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5763" y="-253275"/>
            <a:ext cx="5920438" cy="5639225"/>
            <a:chOff x="85763" y="-253275"/>
            <a:chExt cx="5920438" cy="5639225"/>
          </a:xfrm>
        </p:grpSpPr>
        <p:sp>
          <p:nvSpPr>
            <p:cNvPr id="24" name="Google Shape;24;p3"/>
            <p:cNvSpPr/>
            <p:nvPr/>
          </p:nvSpPr>
          <p:spPr>
            <a:xfrm>
              <a:off x="128825" y="-253275"/>
              <a:ext cx="5877375" cy="5639225"/>
            </a:xfrm>
            <a:custGeom>
              <a:avLst/>
              <a:gdLst/>
              <a:ahLst/>
              <a:cxnLst/>
              <a:rect l="l" t="t" r="r" b="b"/>
              <a:pathLst>
                <a:path w="235095" h="225569" extrusionOk="0">
                  <a:moveTo>
                    <a:pt x="235095" y="225569"/>
                  </a:moveTo>
                  <a:lnTo>
                    <a:pt x="220833" y="201737"/>
                  </a:lnTo>
                  <a:lnTo>
                    <a:pt x="128155" y="211715"/>
                  </a:lnTo>
                  <a:lnTo>
                    <a:pt x="65216" y="201737"/>
                  </a:lnTo>
                  <a:lnTo>
                    <a:pt x="13422" y="212148"/>
                  </a:lnTo>
                  <a:lnTo>
                    <a:pt x="0" y="168852"/>
                  </a:lnTo>
                  <a:lnTo>
                    <a:pt x="12286" y="77123"/>
                  </a:lnTo>
                  <a:lnTo>
                    <a:pt x="866" y="25112"/>
                  </a:lnTo>
                  <a:lnTo>
                    <a:pt x="27276" y="0"/>
                  </a:lnTo>
                </a:path>
              </a:pathLst>
            </a:custGeom>
            <a:noFill/>
            <a:ln w="9525" cap="flat" cmpd="sng">
              <a:solidFill>
                <a:schemeClr val="dk1"/>
              </a:solidFill>
              <a:prstDash val="solid"/>
              <a:round/>
              <a:headEnd type="none" w="med" len="med"/>
              <a:tailEnd type="none" w="med" len="med"/>
            </a:ln>
          </p:spPr>
        </p:sp>
        <p:sp>
          <p:nvSpPr>
            <p:cNvPr id="25" name="Google Shape;25;p3"/>
            <p:cNvSpPr/>
            <p:nvPr/>
          </p:nvSpPr>
          <p:spPr>
            <a:xfrm rot="-5400000" flipH="1">
              <a:off x="109750" y="3321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 name="Google Shape;26;p3"/>
            <p:cNvSpPr/>
            <p:nvPr/>
          </p:nvSpPr>
          <p:spPr>
            <a:xfrm rot="-5400000" flipH="1">
              <a:off x="32885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 name="Google Shape;27;p3"/>
            <p:cNvSpPr/>
            <p:nvPr/>
          </p:nvSpPr>
          <p:spPr>
            <a:xfrm rot="-5400000" flipH="1">
              <a:off x="85763" y="3926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 name="Google Shape;28;p3"/>
            <p:cNvSpPr/>
            <p:nvPr/>
          </p:nvSpPr>
          <p:spPr>
            <a:xfrm rot="-5400000" flipH="1">
              <a:off x="390063" y="16293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 name="Google Shape;29;p3"/>
            <p:cNvSpPr/>
            <p:nvPr/>
          </p:nvSpPr>
          <p:spPr>
            <a:xfrm rot="-5400000" flipH="1">
              <a:off x="171101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 name="Google Shape;30;p3"/>
            <p:cNvSpPr/>
            <p:nvPr/>
          </p:nvSpPr>
          <p:spPr>
            <a:xfrm rot="-5400000" flipH="1">
              <a:off x="4186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 name="Google Shape;31;p3"/>
            <p:cNvSpPr/>
            <p:nvPr/>
          </p:nvSpPr>
          <p:spPr>
            <a:xfrm rot="-5400000" flipH="1">
              <a:off x="559826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214"/>
        <p:cNvGrpSpPr/>
        <p:nvPr/>
      </p:nvGrpSpPr>
      <p:grpSpPr>
        <a:xfrm>
          <a:off x="0" y="0"/>
          <a:ext cx="0" cy="0"/>
          <a:chOff x="0" y="0"/>
          <a:chExt cx="0" cy="0"/>
        </a:xfrm>
      </p:grpSpPr>
      <p:pic>
        <p:nvPicPr>
          <p:cNvPr id="215" name="Google Shape;215;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6" name="Google Shape;21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17" name="Google Shape;217;p2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18" name="Google Shape;218;p21"/>
          <p:cNvGrpSpPr/>
          <p:nvPr/>
        </p:nvGrpSpPr>
        <p:grpSpPr>
          <a:xfrm>
            <a:off x="39725" y="-47650"/>
            <a:ext cx="6158000" cy="5282050"/>
            <a:chOff x="39725" y="-47650"/>
            <a:chExt cx="6158000" cy="5282050"/>
          </a:xfrm>
        </p:grpSpPr>
        <p:sp>
          <p:nvSpPr>
            <p:cNvPr id="219" name="Google Shape;219;p21"/>
            <p:cNvSpPr/>
            <p:nvPr/>
          </p:nvSpPr>
          <p:spPr>
            <a:xfrm>
              <a:off x="85500" y="-47650"/>
              <a:ext cx="6112225" cy="5282050"/>
            </a:xfrm>
            <a:custGeom>
              <a:avLst/>
              <a:gdLst/>
              <a:ahLst/>
              <a:cxnLst/>
              <a:rect l="l" t="t" r="r" b="b"/>
              <a:pathLst>
                <a:path w="244489" h="211282" extrusionOk="0">
                  <a:moveTo>
                    <a:pt x="124258" y="0"/>
                  </a:moveTo>
                  <a:lnTo>
                    <a:pt x="79644" y="13843"/>
                  </a:lnTo>
                  <a:lnTo>
                    <a:pt x="24245" y="8226"/>
                  </a:lnTo>
                  <a:lnTo>
                    <a:pt x="1299" y="48924"/>
                  </a:lnTo>
                  <a:lnTo>
                    <a:pt x="16452" y="61046"/>
                  </a:lnTo>
                  <a:lnTo>
                    <a:pt x="0" y="120361"/>
                  </a:lnTo>
                  <a:lnTo>
                    <a:pt x="16019" y="198293"/>
                  </a:lnTo>
                  <a:lnTo>
                    <a:pt x="71089" y="193500"/>
                  </a:lnTo>
                  <a:lnTo>
                    <a:pt x="244489" y="211282"/>
                  </a:lnTo>
                </a:path>
              </a:pathLst>
            </a:custGeom>
            <a:noFill/>
            <a:ln w="9525" cap="flat" cmpd="sng">
              <a:solidFill>
                <a:schemeClr val="dk1"/>
              </a:solidFill>
              <a:prstDash val="solid"/>
              <a:round/>
              <a:headEnd type="none" w="med" len="med"/>
              <a:tailEnd type="none" w="med" len="med"/>
            </a:ln>
          </p:spPr>
        </p:sp>
        <p:sp>
          <p:nvSpPr>
            <p:cNvPr id="220" name="Google Shape;220;p21"/>
            <p:cNvSpPr/>
            <p:nvPr/>
          </p:nvSpPr>
          <p:spPr>
            <a:xfrm rot="-5400000">
              <a:off x="85488" y="1130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1" name="Google Shape;221;p21"/>
            <p:cNvSpPr/>
            <p:nvPr/>
          </p:nvSpPr>
          <p:spPr>
            <a:xfrm rot="-5400000">
              <a:off x="2036625" y="252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2" name="Google Shape;222;p21"/>
            <p:cNvSpPr/>
            <p:nvPr/>
          </p:nvSpPr>
          <p:spPr>
            <a:xfrm rot="-5400000">
              <a:off x="670775" y="121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3" name="Google Shape;223;p21"/>
            <p:cNvSpPr/>
            <p:nvPr/>
          </p:nvSpPr>
          <p:spPr>
            <a:xfrm rot="-5400000">
              <a:off x="442425" y="4868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4" name="Google Shape;224;p21"/>
            <p:cNvSpPr/>
            <p:nvPr/>
          </p:nvSpPr>
          <p:spPr>
            <a:xfrm rot="-5400000">
              <a:off x="442425" y="14351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5" name="Google Shape;225;p21"/>
            <p:cNvSpPr/>
            <p:nvPr/>
          </p:nvSpPr>
          <p:spPr>
            <a:xfrm rot="-5400000">
              <a:off x="39725" y="2908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6" name="Google Shape;226;p21"/>
            <p:cNvSpPr/>
            <p:nvPr/>
          </p:nvSpPr>
          <p:spPr>
            <a:xfrm rot="-5400000">
              <a:off x="1826375" y="47579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27"/>
        <p:cNvGrpSpPr/>
        <p:nvPr/>
      </p:nvGrpSpPr>
      <p:grpSpPr>
        <a:xfrm>
          <a:off x="0" y="0"/>
          <a:ext cx="0" cy="0"/>
          <a:chOff x="0" y="0"/>
          <a:chExt cx="0" cy="0"/>
        </a:xfrm>
      </p:grpSpPr>
      <p:pic>
        <p:nvPicPr>
          <p:cNvPr id="228" name="Google Shape;228;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9" name="Google Shape;22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30" name="Google Shape;230;p2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 name="Google Shape;232;p2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33" name="Google Shape;233;p2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34" name="Google Shape;234;p22"/>
          <p:cNvGrpSpPr/>
          <p:nvPr/>
        </p:nvGrpSpPr>
        <p:grpSpPr>
          <a:xfrm>
            <a:off x="107163" y="-247650"/>
            <a:ext cx="6031350" cy="5577425"/>
            <a:chOff x="107163" y="-247650"/>
            <a:chExt cx="6031350" cy="5577425"/>
          </a:xfrm>
        </p:grpSpPr>
        <p:grpSp>
          <p:nvGrpSpPr>
            <p:cNvPr id="235" name="Google Shape;235;p22"/>
            <p:cNvGrpSpPr/>
            <p:nvPr/>
          </p:nvGrpSpPr>
          <p:grpSpPr>
            <a:xfrm rot="-5400000" flipH="1">
              <a:off x="312869" y="-453356"/>
              <a:ext cx="5577425" cy="5988838"/>
              <a:chOff x="5415513" y="4445950"/>
              <a:chExt cx="5577425" cy="5988838"/>
            </a:xfrm>
          </p:grpSpPr>
          <p:sp>
            <p:nvSpPr>
              <p:cNvPr id="236" name="Google Shape;236;p22"/>
              <p:cNvSpPr/>
              <p:nvPr/>
            </p:nvSpPr>
            <p:spPr>
              <a:xfrm>
                <a:off x="5415513" y="4484988"/>
                <a:ext cx="5577425" cy="5949800"/>
              </a:xfrm>
              <a:custGeom>
                <a:avLst/>
                <a:gdLst/>
                <a:ahLst/>
                <a:cxnLst/>
                <a:rect l="l" t="t" r="r" b="b"/>
                <a:pathLst>
                  <a:path w="223097" h="237992" extrusionOk="0">
                    <a:moveTo>
                      <a:pt x="223097" y="230331"/>
                    </a:moveTo>
                    <a:lnTo>
                      <a:pt x="203596" y="237992"/>
                    </a:lnTo>
                    <a:lnTo>
                      <a:pt x="210232" y="163130"/>
                    </a:lnTo>
                    <a:lnTo>
                      <a:pt x="203950" y="104731"/>
                    </a:lnTo>
                    <a:lnTo>
                      <a:pt x="211076" y="10610"/>
                    </a:lnTo>
                    <a:lnTo>
                      <a:pt x="147958" y="0"/>
                    </a:lnTo>
                    <a:lnTo>
                      <a:pt x="106662" y="13645"/>
                    </a:lnTo>
                    <a:lnTo>
                      <a:pt x="46567" y="884"/>
                    </a:lnTo>
                    <a:lnTo>
                      <a:pt x="0" y="50838"/>
                    </a:lnTo>
                  </a:path>
                </a:pathLst>
              </a:custGeom>
              <a:noFill/>
              <a:ln w="9525" cap="flat" cmpd="sng">
                <a:solidFill>
                  <a:schemeClr val="dk1"/>
                </a:solidFill>
                <a:prstDash val="solid"/>
                <a:round/>
                <a:headEnd type="none" w="med" len="med"/>
                <a:tailEnd type="none" w="med" len="med"/>
              </a:ln>
            </p:spPr>
          </p:sp>
          <p:sp>
            <p:nvSpPr>
              <p:cNvPr id="237" name="Google Shape;237;p22"/>
              <p:cNvSpPr/>
              <p:nvPr/>
            </p:nvSpPr>
            <p:spPr>
              <a:xfrm>
                <a:off x="6537875" y="4475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8" name="Google Shape;238;p22"/>
              <p:cNvSpPr/>
              <p:nvPr/>
            </p:nvSpPr>
            <p:spPr>
              <a:xfrm>
                <a:off x="10645550" y="4714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22"/>
              <p:cNvSpPr/>
              <p:nvPr/>
            </p:nvSpPr>
            <p:spPr>
              <a:xfrm>
                <a:off x="9075775" y="4445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22"/>
              <p:cNvSpPr/>
              <p:nvPr/>
            </p:nvSpPr>
            <p:spPr>
              <a:xfrm>
                <a:off x="8034825" y="47766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241" name="Google Shape;241;p22"/>
            <p:cNvSpPr/>
            <p:nvPr/>
          </p:nvSpPr>
          <p:spPr>
            <a:xfrm rot="-5400000" flipH="1">
              <a:off x="272256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22"/>
            <p:cNvSpPr/>
            <p:nvPr/>
          </p:nvSpPr>
          <p:spPr>
            <a:xfrm rot="-5400000" flipH="1">
              <a:off x="4177288" y="4961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22"/>
            <p:cNvSpPr/>
            <p:nvPr/>
          </p:nvSpPr>
          <p:spPr>
            <a:xfrm rot="-5400000" flipH="1">
              <a:off x="605361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57"/>
        <p:cNvGrpSpPr/>
        <p:nvPr/>
      </p:nvGrpSpPr>
      <p:grpSpPr>
        <a:xfrm>
          <a:off x="0" y="0"/>
          <a:ext cx="0" cy="0"/>
          <a:chOff x="0" y="0"/>
          <a:chExt cx="0" cy="0"/>
        </a:xfrm>
      </p:grpSpPr>
      <p:pic>
        <p:nvPicPr>
          <p:cNvPr id="258" name="Google Shape;258;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9" name="Google Shape;25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60" name="Google Shape;260;p2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4" name="Google Shape;264;p2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5" name="Google Shape;265;p2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66" name="Google Shape;266;p24"/>
          <p:cNvGrpSpPr/>
          <p:nvPr/>
        </p:nvGrpSpPr>
        <p:grpSpPr>
          <a:xfrm>
            <a:off x="-141875" y="2231225"/>
            <a:ext cx="9463375" cy="2859300"/>
            <a:chOff x="-141875" y="2231225"/>
            <a:chExt cx="9463375" cy="2859300"/>
          </a:xfrm>
        </p:grpSpPr>
        <p:sp>
          <p:nvSpPr>
            <p:cNvPr id="267" name="Google Shape;267;p24"/>
            <p:cNvSpPr/>
            <p:nvPr/>
          </p:nvSpPr>
          <p:spPr>
            <a:xfrm>
              <a:off x="-141875" y="2231225"/>
              <a:ext cx="9463375" cy="2821600"/>
            </a:xfrm>
            <a:custGeom>
              <a:avLst/>
              <a:gdLst/>
              <a:ahLst/>
              <a:cxnLst/>
              <a:rect l="l" t="t" r="r" b="b"/>
              <a:pathLst>
                <a:path w="378535" h="112864" extrusionOk="0">
                  <a:moveTo>
                    <a:pt x="378535" y="0"/>
                  </a:moveTo>
                  <a:lnTo>
                    <a:pt x="355321" y="36793"/>
                  </a:lnTo>
                  <a:lnTo>
                    <a:pt x="366476" y="94588"/>
                  </a:lnTo>
                  <a:lnTo>
                    <a:pt x="290896" y="112864"/>
                  </a:lnTo>
                  <a:lnTo>
                    <a:pt x="260196" y="99200"/>
                  </a:lnTo>
                  <a:lnTo>
                    <a:pt x="159296" y="110405"/>
                  </a:lnTo>
                  <a:lnTo>
                    <a:pt x="30357" y="100129"/>
                  </a:lnTo>
                  <a:lnTo>
                    <a:pt x="20278" y="62028"/>
                  </a:lnTo>
                  <a:lnTo>
                    <a:pt x="0" y="73180"/>
                  </a:lnTo>
                </a:path>
              </a:pathLst>
            </a:custGeom>
            <a:noFill/>
            <a:ln w="9525" cap="flat" cmpd="sng">
              <a:solidFill>
                <a:schemeClr val="dk1"/>
              </a:solidFill>
              <a:prstDash val="solid"/>
              <a:round/>
              <a:headEnd type="none" w="med" len="med"/>
              <a:tailEnd type="none" w="med" len="med"/>
            </a:ln>
          </p:spPr>
        </p:sp>
        <p:sp>
          <p:nvSpPr>
            <p:cNvPr id="268" name="Google Shape;268;p24"/>
            <p:cNvSpPr/>
            <p:nvPr/>
          </p:nvSpPr>
          <p:spPr>
            <a:xfrm>
              <a:off x="8987525" y="456155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9" name="Google Shape;269;p24"/>
            <p:cNvSpPr/>
            <p:nvPr/>
          </p:nvSpPr>
          <p:spPr>
            <a:xfrm>
              <a:off x="3792725" y="494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0" name="Google Shape;270;p24"/>
            <p:cNvSpPr/>
            <p:nvPr/>
          </p:nvSpPr>
          <p:spPr>
            <a:xfrm>
              <a:off x="6310550" y="4670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1" name="Google Shape;271;p24"/>
            <p:cNvSpPr/>
            <p:nvPr/>
          </p:nvSpPr>
          <p:spPr>
            <a:xfrm>
              <a:off x="315650" y="3745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2" name="Google Shape;272;p24"/>
            <p:cNvSpPr/>
            <p:nvPr/>
          </p:nvSpPr>
          <p:spPr>
            <a:xfrm>
              <a:off x="8693175" y="3101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3" name="Google Shape;273;p24"/>
            <p:cNvSpPr/>
            <p:nvPr/>
          </p:nvSpPr>
          <p:spPr>
            <a:xfrm>
              <a:off x="7095425" y="5005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24"/>
            <p:cNvSpPr/>
            <p:nvPr/>
          </p:nvSpPr>
          <p:spPr>
            <a:xfrm>
              <a:off x="566975" y="4684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75"/>
        <p:cNvGrpSpPr/>
        <p:nvPr/>
      </p:nvGrpSpPr>
      <p:grpSpPr>
        <a:xfrm>
          <a:off x="0" y="0"/>
          <a:ext cx="0" cy="0"/>
          <a:chOff x="0" y="0"/>
          <a:chExt cx="0" cy="0"/>
        </a:xfrm>
      </p:grpSpPr>
      <p:pic>
        <p:nvPicPr>
          <p:cNvPr id="276" name="Google Shape;276;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77" name="Google Shape;277;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78" name="Google Shape;278;p2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9" name="Google Shape;279;p2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0" name="Google Shape;280;p2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1" name="Google Shape;281;p2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2" name="Google Shape;282;p2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3" name="Google Shape;283;p2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4" name="Google Shape;284;p2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5" name="Google Shape;285;p2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86" name="Google Shape;286;p25"/>
          <p:cNvGrpSpPr/>
          <p:nvPr/>
        </p:nvGrpSpPr>
        <p:grpSpPr>
          <a:xfrm>
            <a:off x="61075" y="-88825"/>
            <a:ext cx="3546775" cy="5365750"/>
            <a:chOff x="61075" y="-88825"/>
            <a:chExt cx="3546775" cy="5365750"/>
          </a:xfrm>
        </p:grpSpPr>
        <p:sp>
          <p:nvSpPr>
            <p:cNvPr id="287" name="Google Shape;287;p25"/>
            <p:cNvSpPr/>
            <p:nvPr/>
          </p:nvSpPr>
          <p:spPr>
            <a:xfrm>
              <a:off x="104775" y="-88825"/>
              <a:ext cx="3503075" cy="5365750"/>
            </a:xfrm>
            <a:custGeom>
              <a:avLst/>
              <a:gdLst/>
              <a:ahLst/>
              <a:cxnLst/>
              <a:rect l="l" t="t" r="r" b="b"/>
              <a:pathLst>
                <a:path w="140123" h="214630" extrusionOk="0">
                  <a:moveTo>
                    <a:pt x="140123" y="214630"/>
                  </a:moveTo>
                  <a:lnTo>
                    <a:pt x="127846" y="200237"/>
                  </a:lnTo>
                  <a:lnTo>
                    <a:pt x="18626" y="200660"/>
                  </a:lnTo>
                  <a:lnTo>
                    <a:pt x="11853" y="158750"/>
                  </a:lnTo>
                  <a:lnTo>
                    <a:pt x="14547" y="139089"/>
                  </a:lnTo>
                  <a:lnTo>
                    <a:pt x="0" y="129964"/>
                  </a:lnTo>
                  <a:lnTo>
                    <a:pt x="13546" y="6774"/>
                  </a:lnTo>
                  <a:lnTo>
                    <a:pt x="55033" y="17780"/>
                  </a:lnTo>
                  <a:lnTo>
                    <a:pt x="95673" y="0"/>
                  </a:lnTo>
                </a:path>
              </a:pathLst>
            </a:custGeom>
            <a:noFill/>
            <a:ln w="9525" cap="flat" cmpd="sng">
              <a:solidFill>
                <a:schemeClr val="dk1"/>
              </a:solidFill>
              <a:prstDash val="solid"/>
              <a:round/>
              <a:headEnd type="none" w="med" len="med"/>
              <a:tailEnd type="none" w="med" len="med"/>
            </a:ln>
          </p:spPr>
        </p:sp>
        <p:sp>
          <p:nvSpPr>
            <p:cNvPr id="288" name="Google Shape;288;p25"/>
            <p:cNvSpPr/>
            <p:nvPr/>
          </p:nvSpPr>
          <p:spPr>
            <a:xfrm>
              <a:off x="1430450" y="3074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9" name="Google Shape;289;p25"/>
            <p:cNvSpPr/>
            <p:nvPr/>
          </p:nvSpPr>
          <p:spPr>
            <a:xfrm>
              <a:off x="52577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0" name="Google Shape;290;p25"/>
            <p:cNvSpPr/>
            <p:nvPr/>
          </p:nvSpPr>
          <p:spPr>
            <a:xfrm>
              <a:off x="3259350"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1" name="Google Shape;291;p25"/>
            <p:cNvSpPr/>
            <p:nvPr/>
          </p:nvSpPr>
          <p:spPr>
            <a:xfrm>
              <a:off x="423275" y="33442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2" name="Google Shape;292;p25"/>
            <p:cNvSpPr/>
            <p:nvPr/>
          </p:nvSpPr>
          <p:spPr>
            <a:xfrm>
              <a:off x="397175" y="41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3" name="Google Shape;293;p25"/>
            <p:cNvSpPr/>
            <p:nvPr/>
          </p:nvSpPr>
          <p:spPr>
            <a:xfrm>
              <a:off x="6107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4" name="Google Shape;294;p25"/>
            <p:cNvSpPr/>
            <p:nvPr/>
          </p:nvSpPr>
          <p:spPr>
            <a:xfrm>
              <a:off x="363800" y="38365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95"/>
        <p:cNvGrpSpPr/>
        <p:nvPr/>
      </p:nvGrpSpPr>
      <p:grpSpPr>
        <a:xfrm>
          <a:off x="0" y="0"/>
          <a:ext cx="0" cy="0"/>
          <a:chOff x="0" y="0"/>
          <a:chExt cx="0" cy="0"/>
        </a:xfrm>
      </p:grpSpPr>
      <p:pic>
        <p:nvPicPr>
          <p:cNvPr id="296" name="Google Shape;29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7" name="Google Shape;297;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98" name="Google Shape;298;p26"/>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6"/>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0" name="Google Shape;300;p26"/>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1" name="Google Shape;301;p26"/>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26"/>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26"/>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26"/>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5" name="Google Shape;305;p26"/>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6" name="Google Shape;306;p26"/>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7" name="Google Shape;307;p26"/>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8" name="Google Shape;308;p26"/>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9" name="Google Shape;309;p26"/>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310" name="Google Shape;310;p26"/>
          <p:cNvGrpSpPr/>
          <p:nvPr/>
        </p:nvGrpSpPr>
        <p:grpSpPr>
          <a:xfrm>
            <a:off x="-152750" y="2565250"/>
            <a:ext cx="7676400" cy="2679975"/>
            <a:chOff x="-152750" y="2565250"/>
            <a:chExt cx="7676400" cy="2679975"/>
          </a:xfrm>
        </p:grpSpPr>
        <p:sp>
          <p:nvSpPr>
            <p:cNvPr id="311" name="Google Shape;311;p26"/>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612" y="89762"/>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12" name="Google Shape;312;p26"/>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3" name="Google Shape;313;p26"/>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26"/>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5" name="Google Shape;315;p26"/>
            <p:cNvSpPr/>
            <p:nvPr/>
          </p:nvSpPr>
          <p:spPr>
            <a:xfrm rot="10800000" flipH="1">
              <a:off x="3616150" y="4765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6" name="Google Shape;316;p26"/>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7" name="Google Shape;317;p26"/>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8" name="Google Shape;318;p26"/>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19"/>
        <p:cNvGrpSpPr/>
        <p:nvPr/>
      </p:nvGrpSpPr>
      <p:grpSpPr>
        <a:xfrm>
          <a:off x="0" y="0"/>
          <a:ext cx="0" cy="0"/>
          <a:chOff x="0" y="0"/>
          <a:chExt cx="0" cy="0"/>
        </a:xfrm>
      </p:grpSpPr>
      <p:pic>
        <p:nvPicPr>
          <p:cNvPr id="320" name="Google Shape;320;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1" name="Google Shape;321;p27"/>
          <p:cNvSpPr txBox="1">
            <a:spLocks noGrp="1"/>
          </p:cNvSpPr>
          <p:nvPr>
            <p:ph type="title" hasCustomPrompt="1"/>
          </p:nvPr>
        </p:nvSpPr>
        <p:spPr>
          <a:xfrm>
            <a:off x="4373300" y="73973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2" name="Google Shape;322;p27"/>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3" name="Google Shape;323;p27"/>
          <p:cNvSpPr txBox="1">
            <a:spLocks noGrp="1"/>
          </p:cNvSpPr>
          <p:nvPr>
            <p:ph type="title" idx="2" hasCustomPrompt="1"/>
          </p:nvPr>
        </p:nvSpPr>
        <p:spPr>
          <a:xfrm>
            <a:off x="4373300" y="209199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b="0">
                <a:solidFill>
                  <a:schemeClr val="accent3"/>
                </a:solidFill>
                <a:latin typeface="Red Hat Display SemiBold"/>
                <a:ea typeface="Red Hat Display SemiBold"/>
                <a:cs typeface="Red Hat Display SemiBold"/>
                <a:sym typeface="Red Hat Display Semi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4" name="Google Shape;324;p27"/>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5" name="Google Shape;325;p27"/>
          <p:cNvSpPr txBox="1">
            <a:spLocks noGrp="1"/>
          </p:cNvSpPr>
          <p:nvPr>
            <p:ph type="title" idx="4" hasCustomPrompt="1"/>
          </p:nvPr>
        </p:nvSpPr>
        <p:spPr>
          <a:xfrm>
            <a:off x="4373300" y="344425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6" name="Google Shape;326;p27"/>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327" name="Google Shape;327;p27"/>
          <p:cNvGrpSpPr/>
          <p:nvPr/>
        </p:nvGrpSpPr>
        <p:grpSpPr>
          <a:xfrm>
            <a:off x="6497750" y="-361150"/>
            <a:ext cx="2591775" cy="5715000"/>
            <a:chOff x="6497750" y="-361150"/>
            <a:chExt cx="2591775" cy="5715000"/>
          </a:xfrm>
        </p:grpSpPr>
        <p:sp>
          <p:nvSpPr>
            <p:cNvPr id="328" name="Google Shape;328;p27"/>
            <p:cNvSpPr/>
            <p:nvPr/>
          </p:nvSpPr>
          <p:spPr>
            <a:xfrm>
              <a:off x="6497750" y="-361150"/>
              <a:ext cx="2559850" cy="5715000"/>
            </a:xfrm>
            <a:custGeom>
              <a:avLst/>
              <a:gdLst/>
              <a:ahLst/>
              <a:cxnLst/>
              <a:rect l="l" t="t" r="r" b="b"/>
              <a:pathLst>
                <a:path w="102394" h="228600" extrusionOk="0">
                  <a:moveTo>
                    <a:pt x="0" y="225028"/>
                  </a:moveTo>
                  <a:lnTo>
                    <a:pt x="69454" y="228600"/>
                  </a:lnTo>
                  <a:lnTo>
                    <a:pt x="101997" y="180975"/>
                  </a:lnTo>
                  <a:lnTo>
                    <a:pt x="86922" y="119478"/>
                  </a:lnTo>
                  <a:lnTo>
                    <a:pt x="102394" y="54372"/>
                  </a:lnTo>
                  <a:lnTo>
                    <a:pt x="89694" y="35719"/>
                  </a:lnTo>
                  <a:lnTo>
                    <a:pt x="97235" y="17463"/>
                  </a:lnTo>
                  <a:lnTo>
                    <a:pt x="52876" y="25760"/>
                  </a:lnTo>
                  <a:lnTo>
                    <a:pt x="13891" y="0"/>
                  </a:lnTo>
                </a:path>
              </a:pathLst>
            </a:custGeom>
            <a:noFill/>
            <a:ln w="9525" cap="flat" cmpd="sng">
              <a:solidFill>
                <a:schemeClr val="dk1"/>
              </a:solidFill>
              <a:prstDash val="solid"/>
              <a:round/>
              <a:headEnd type="none" w="med" len="med"/>
              <a:tailEnd type="none" w="med" len="med"/>
            </a:ln>
          </p:spPr>
        </p:sp>
        <p:sp>
          <p:nvSpPr>
            <p:cNvPr id="329" name="Google Shape;329;p27"/>
            <p:cNvSpPr/>
            <p:nvPr/>
          </p:nvSpPr>
          <p:spPr>
            <a:xfrm rot="5400000">
              <a:off x="9004625" y="959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0" name="Google Shape;330;p27"/>
            <p:cNvSpPr/>
            <p:nvPr/>
          </p:nvSpPr>
          <p:spPr>
            <a:xfrm rot="5400000">
              <a:off x="9004613" y="4111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1" name="Google Shape;331;p27"/>
            <p:cNvSpPr/>
            <p:nvPr/>
          </p:nvSpPr>
          <p:spPr>
            <a:xfrm rot="5400000">
              <a:off x="8632113" y="2578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2" name="Google Shape;332;p27"/>
            <p:cNvSpPr/>
            <p:nvPr/>
          </p:nvSpPr>
          <p:spPr>
            <a:xfrm rot="5400000">
              <a:off x="8883338" y="45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3" name="Google Shape;333;p27"/>
            <p:cNvSpPr/>
            <p:nvPr/>
          </p:nvSpPr>
          <p:spPr>
            <a:xfrm rot="5400000">
              <a:off x="8696488" y="497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4" name="Google Shape;334;p27"/>
            <p:cNvSpPr/>
            <p:nvPr/>
          </p:nvSpPr>
          <p:spPr>
            <a:xfrm rot="5400000">
              <a:off x="7778738" y="233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35"/>
        <p:cNvGrpSpPr/>
        <p:nvPr/>
      </p:nvGrpSpPr>
      <p:grpSpPr>
        <a:xfrm>
          <a:off x="0" y="0"/>
          <a:ext cx="0" cy="0"/>
          <a:chOff x="0" y="0"/>
          <a:chExt cx="0" cy="0"/>
        </a:xfrm>
      </p:grpSpPr>
      <p:pic>
        <p:nvPicPr>
          <p:cNvPr id="336" name="Google Shape;336;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7" name="Google Shape;337;p28"/>
          <p:cNvSpPr txBox="1">
            <a:spLocks noGrp="1"/>
          </p:cNvSpPr>
          <p:nvPr>
            <p:ph type="title"/>
          </p:nvPr>
        </p:nvSpPr>
        <p:spPr>
          <a:xfrm>
            <a:off x="865625" y="795947"/>
            <a:ext cx="39423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sz="60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38" name="Google Shape;338;p28"/>
          <p:cNvSpPr txBox="1">
            <a:spLocks noGrp="1"/>
          </p:cNvSpPr>
          <p:nvPr>
            <p:ph type="subTitle" idx="1"/>
          </p:nvPr>
        </p:nvSpPr>
        <p:spPr>
          <a:xfrm>
            <a:off x="865625" y="1773434"/>
            <a:ext cx="3942300" cy="130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39" name="Google Shape;339;p28"/>
          <p:cNvGrpSpPr/>
          <p:nvPr/>
        </p:nvGrpSpPr>
        <p:grpSpPr>
          <a:xfrm>
            <a:off x="-307800" y="-58200"/>
            <a:ext cx="7572775" cy="4510600"/>
            <a:chOff x="-307800" y="-58200"/>
            <a:chExt cx="7572775" cy="4510600"/>
          </a:xfrm>
        </p:grpSpPr>
        <p:sp>
          <p:nvSpPr>
            <p:cNvPr id="340" name="Google Shape;340;p28"/>
            <p:cNvSpPr/>
            <p:nvPr/>
          </p:nvSpPr>
          <p:spPr>
            <a:xfrm>
              <a:off x="-307800" y="-58200"/>
              <a:ext cx="7572775" cy="4510600"/>
            </a:xfrm>
            <a:custGeom>
              <a:avLst/>
              <a:gdLst/>
              <a:ahLst/>
              <a:cxnLst/>
              <a:rect l="l" t="t" r="r" b="b"/>
              <a:pathLst>
                <a:path w="302911" h="180424" extrusionOk="0">
                  <a:moveTo>
                    <a:pt x="302911" y="0"/>
                  </a:moveTo>
                  <a:lnTo>
                    <a:pt x="275514" y="18068"/>
                  </a:lnTo>
                  <a:lnTo>
                    <a:pt x="151770" y="5038"/>
                  </a:lnTo>
                  <a:lnTo>
                    <a:pt x="142009" y="16059"/>
                  </a:lnTo>
                  <a:lnTo>
                    <a:pt x="72736" y="7872"/>
                  </a:lnTo>
                  <a:lnTo>
                    <a:pt x="48249" y="16304"/>
                  </a:lnTo>
                  <a:lnTo>
                    <a:pt x="26135" y="12595"/>
                  </a:lnTo>
                  <a:lnTo>
                    <a:pt x="29162" y="132074"/>
                  </a:lnTo>
                  <a:lnTo>
                    <a:pt x="0" y="180424"/>
                  </a:lnTo>
                </a:path>
              </a:pathLst>
            </a:custGeom>
            <a:noFill/>
            <a:ln w="9525" cap="flat" cmpd="sng">
              <a:solidFill>
                <a:schemeClr val="dk1"/>
              </a:solidFill>
              <a:prstDash val="solid"/>
              <a:round/>
              <a:headEnd type="none" w="med" len="med"/>
              <a:tailEnd type="none" w="med" len="med"/>
            </a:ln>
          </p:spPr>
        </p:sp>
        <p:sp>
          <p:nvSpPr>
            <p:cNvPr id="341" name="Google Shape;341;p28"/>
            <p:cNvSpPr/>
            <p:nvPr/>
          </p:nvSpPr>
          <p:spPr>
            <a:xfrm rot="-5400000" flipH="1">
              <a:off x="3451788" y="23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2" name="Google Shape;342;p28"/>
            <p:cNvSpPr/>
            <p:nvPr/>
          </p:nvSpPr>
          <p:spPr>
            <a:xfrm rot="-5400000" flipH="1">
              <a:off x="366188" y="31957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3" name="Google Shape;343;p28"/>
            <p:cNvSpPr/>
            <p:nvPr/>
          </p:nvSpPr>
          <p:spPr>
            <a:xfrm rot="-5400000" flipH="1">
              <a:off x="302913" y="20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4" name="Google Shape;344;p28"/>
            <p:cNvSpPr/>
            <p:nvPr/>
          </p:nvSpPr>
          <p:spPr>
            <a:xfrm rot="-5400000" flipH="1">
              <a:off x="32031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5" name="Google Shape;345;p28"/>
            <p:cNvSpPr/>
            <p:nvPr/>
          </p:nvSpPr>
          <p:spPr>
            <a:xfrm rot="-5400000" flipH="1">
              <a:off x="85193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6" name="Google Shape;346;p28"/>
            <p:cNvSpPr/>
            <p:nvPr/>
          </p:nvSpPr>
          <p:spPr>
            <a:xfrm rot="-5400000" flipH="1">
              <a:off x="1453788" y="108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7" name="Google Shape;347;p28"/>
            <p:cNvSpPr/>
            <p:nvPr/>
          </p:nvSpPr>
          <p:spPr>
            <a:xfrm rot="-5400000" flipH="1">
              <a:off x="6538563" y="350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48" name="Google Shape;348;p28"/>
          <p:cNvSpPr txBox="1"/>
          <p:nvPr/>
        </p:nvSpPr>
        <p:spPr>
          <a:xfrm>
            <a:off x="865625" y="3838586"/>
            <a:ext cx="3942300" cy="4194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000">
                <a:solidFill>
                  <a:schemeClr val="dk1"/>
                </a:solidFill>
                <a:latin typeface="Asap"/>
                <a:ea typeface="Asap"/>
                <a:cs typeface="Asap"/>
                <a:sym typeface="Asap"/>
              </a:rPr>
              <a:t>CREDITS: This presentation template was created by </a:t>
            </a:r>
            <a:r>
              <a:rPr lang="en" sz="1000"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Slidesgo</a:t>
            </a:r>
            <a:r>
              <a:rPr lang="en" sz="1000">
                <a:solidFill>
                  <a:schemeClr val="dk1"/>
                </a:solidFill>
                <a:latin typeface="Asap"/>
                <a:ea typeface="Asap"/>
                <a:cs typeface="Asap"/>
                <a:sym typeface="Asap"/>
              </a:rPr>
              <a:t>, and includes icons by </a:t>
            </a:r>
            <a:r>
              <a:rPr lang="en" sz="1000"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sz="1000">
                <a:solidFill>
                  <a:schemeClr val="dk1"/>
                </a:solidFill>
                <a:latin typeface="Asap"/>
                <a:ea typeface="Asap"/>
                <a:cs typeface="Asap"/>
                <a:sym typeface="Asap"/>
              </a:rPr>
              <a:t> and infographics &amp; images by </a:t>
            </a:r>
            <a:r>
              <a:rPr lang="en" sz="10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Asap"/>
              <a:ea typeface="Asap"/>
              <a:cs typeface="Asap"/>
              <a:sym typeface="As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49"/>
        <p:cNvGrpSpPr/>
        <p:nvPr/>
      </p:nvGrpSpPr>
      <p:grpSpPr>
        <a:xfrm>
          <a:off x="0" y="0"/>
          <a:ext cx="0" cy="0"/>
          <a:chOff x="0" y="0"/>
          <a:chExt cx="0" cy="0"/>
        </a:xfrm>
      </p:grpSpPr>
      <p:pic>
        <p:nvPicPr>
          <p:cNvPr id="350" name="Google Shape;350;p29"/>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51" name="Google Shape;351;p29"/>
          <p:cNvGrpSpPr/>
          <p:nvPr/>
        </p:nvGrpSpPr>
        <p:grpSpPr>
          <a:xfrm>
            <a:off x="-152750" y="2565250"/>
            <a:ext cx="7676400" cy="2679975"/>
            <a:chOff x="-152750" y="2565250"/>
            <a:chExt cx="7676400" cy="2679975"/>
          </a:xfrm>
        </p:grpSpPr>
        <p:sp>
          <p:nvSpPr>
            <p:cNvPr id="352" name="Google Shape;352;p29"/>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539" y="83915"/>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53" name="Google Shape;353;p29"/>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4" name="Google Shape;354;p29"/>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5" name="Google Shape;355;p29"/>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6" name="Google Shape;356;p29"/>
            <p:cNvSpPr/>
            <p:nvPr/>
          </p:nvSpPr>
          <p:spPr>
            <a:xfrm rot="10800000" flipH="1">
              <a:off x="3620850" y="4629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7" name="Google Shape;357;p29"/>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8" name="Google Shape;358;p29"/>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9" name="Google Shape;359;p29"/>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0" name="Google Shape;360;p29"/>
          <p:cNvGrpSpPr/>
          <p:nvPr/>
        </p:nvGrpSpPr>
        <p:grpSpPr>
          <a:xfrm rot="5400000" flipH="1">
            <a:off x="6018531" y="-2310819"/>
            <a:ext cx="1212813" cy="4953700"/>
            <a:chOff x="113725" y="128375"/>
            <a:chExt cx="1212813" cy="4953700"/>
          </a:xfrm>
        </p:grpSpPr>
        <p:sp>
          <p:nvSpPr>
            <p:cNvPr id="361" name="Google Shape;361;p29"/>
            <p:cNvSpPr/>
            <p:nvPr/>
          </p:nvSpPr>
          <p:spPr>
            <a:xfrm>
              <a:off x="170863" y="167513"/>
              <a:ext cx="1155675" cy="4877250"/>
            </a:xfrm>
            <a:custGeom>
              <a:avLst/>
              <a:gdLst/>
              <a:ahLst/>
              <a:cxnLst/>
              <a:rect l="l" t="t" r="r" b="b"/>
              <a:pathLst>
                <a:path w="46227" h="195090" extrusionOk="0">
                  <a:moveTo>
                    <a:pt x="46227" y="1146"/>
                  </a:moveTo>
                  <a:lnTo>
                    <a:pt x="36263" y="10557"/>
                  </a:lnTo>
                  <a:lnTo>
                    <a:pt x="1836" y="0"/>
                  </a:lnTo>
                  <a:lnTo>
                    <a:pt x="17902" y="59674"/>
                  </a:lnTo>
                  <a:lnTo>
                    <a:pt x="0" y="143678"/>
                  </a:lnTo>
                  <a:lnTo>
                    <a:pt x="20656" y="195090"/>
                  </a:lnTo>
                  <a:lnTo>
                    <a:pt x="33692" y="179891"/>
                  </a:lnTo>
                  <a:lnTo>
                    <a:pt x="37021" y="185069"/>
                  </a:lnTo>
                  <a:lnTo>
                    <a:pt x="41008" y="182480"/>
                  </a:lnTo>
                </a:path>
              </a:pathLst>
            </a:custGeom>
            <a:noFill/>
            <a:ln w="9525" cap="flat" cmpd="sng">
              <a:solidFill>
                <a:schemeClr val="dk1"/>
              </a:solidFill>
              <a:prstDash val="solid"/>
              <a:round/>
              <a:headEnd type="none" w="med" len="med"/>
              <a:tailEnd type="none" w="med" len="med"/>
            </a:ln>
          </p:spPr>
        </p:sp>
        <p:sp>
          <p:nvSpPr>
            <p:cNvPr id="362" name="Google Shape;362;p29"/>
            <p:cNvSpPr/>
            <p:nvPr/>
          </p:nvSpPr>
          <p:spPr>
            <a:xfrm flipH="1">
              <a:off x="1044900" y="3855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29"/>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29"/>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29"/>
            <p:cNvSpPr/>
            <p:nvPr/>
          </p:nvSpPr>
          <p:spPr>
            <a:xfrm flipH="1">
              <a:off x="569250" y="1609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6" name="Google Shape;366;p29"/>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67"/>
        <p:cNvGrpSpPr/>
        <p:nvPr/>
      </p:nvGrpSpPr>
      <p:grpSpPr>
        <a:xfrm>
          <a:off x="0" y="0"/>
          <a:ext cx="0" cy="0"/>
          <a:chOff x="0" y="0"/>
          <a:chExt cx="0" cy="0"/>
        </a:xfrm>
      </p:grpSpPr>
      <p:pic>
        <p:nvPicPr>
          <p:cNvPr id="368" name="Google Shape;368;p3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69" name="Google Shape;369;p30"/>
          <p:cNvGrpSpPr/>
          <p:nvPr/>
        </p:nvGrpSpPr>
        <p:grpSpPr>
          <a:xfrm>
            <a:off x="312375" y="-99675"/>
            <a:ext cx="7330650" cy="582263"/>
            <a:chOff x="312375" y="-99675"/>
            <a:chExt cx="7330650" cy="582263"/>
          </a:xfrm>
        </p:grpSpPr>
        <p:sp>
          <p:nvSpPr>
            <p:cNvPr id="370" name="Google Shape;370;p30"/>
            <p:cNvSpPr/>
            <p:nvPr/>
          </p:nvSpPr>
          <p:spPr>
            <a:xfrm>
              <a:off x="312375" y="-99675"/>
              <a:ext cx="7330650" cy="549375"/>
            </a:xfrm>
            <a:custGeom>
              <a:avLst/>
              <a:gdLst/>
              <a:ahLst/>
              <a:cxnLst/>
              <a:rect l="l" t="t" r="r" b="b"/>
              <a:pathLst>
                <a:path w="293226" h="21975" extrusionOk="0">
                  <a:moveTo>
                    <a:pt x="293226" y="0"/>
                  </a:moveTo>
                  <a:lnTo>
                    <a:pt x="287314" y="17463"/>
                  </a:lnTo>
                  <a:lnTo>
                    <a:pt x="226763" y="9737"/>
                  </a:lnTo>
                  <a:lnTo>
                    <a:pt x="145027" y="21975"/>
                  </a:lnTo>
                  <a:lnTo>
                    <a:pt x="73516" y="9313"/>
                  </a:lnTo>
                  <a:lnTo>
                    <a:pt x="57793" y="20818"/>
                  </a:lnTo>
                  <a:lnTo>
                    <a:pt x="49285" y="10830"/>
                  </a:lnTo>
                  <a:lnTo>
                    <a:pt x="28941" y="18228"/>
                  </a:lnTo>
                  <a:lnTo>
                    <a:pt x="0" y="880"/>
                  </a:lnTo>
                </a:path>
              </a:pathLst>
            </a:custGeom>
            <a:noFill/>
            <a:ln w="9525" cap="flat" cmpd="sng">
              <a:solidFill>
                <a:schemeClr val="dk1"/>
              </a:solidFill>
              <a:prstDash val="solid"/>
              <a:round/>
              <a:headEnd type="none" w="med" len="med"/>
              <a:tailEnd type="none" w="med" len="med"/>
            </a:ln>
          </p:spPr>
        </p:sp>
        <p:sp>
          <p:nvSpPr>
            <p:cNvPr id="371" name="Google Shape;371;p30"/>
            <p:cNvSpPr/>
            <p:nvPr/>
          </p:nvSpPr>
          <p:spPr>
            <a:xfrm rot="-5400000">
              <a:off x="1701325" y="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2" name="Google Shape;372;p30"/>
            <p:cNvSpPr/>
            <p:nvPr/>
          </p:nvSpPr>
          <p:spPr>
            <a:xfrm rot="-5400000">
              <a:off x="2114063" y="86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3" name="Google Shape;373;p30"/>
            <p:cNvSpPr/>
            <p:nvPr/>
          </p:nvSpPr>
          <p:spPr>
            <a:xfrm rot="-5400000">
              <a:off x="1495913" y="133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4" name="Google Shape;374;p30"/>
            <p:cNvSpPr/>
            <p:nvPr/>
          </p:nvSpPr>
          <p:spPr>
            <a:xfrm rot="-5400000">
              <a:off x="992713" y="312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5" name="Google Shape;375;p30"/>
            <p:cNvSpPr/>
            <p:nvPr/>
          </p:nvSpPr>
          <p:spPr>
            <a:xfrm rot="-5400000">
              <a:off x="3891163" y="397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6" name="Google Shape;376;p30"/>
            <p:cNvSpPr/>
            <p:nvPr/>
          </p:nvSpPr>
          <p:spPr>
            <a:xfrm rot="-5400000">
              <a:off x="5915838" y="10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7" name="Google Shape;377;p30"/>
            <p:cNvSpPr/>
            <p:nvPr/>
          </p:nvSpPr>
          <p:spPr>
            <a:xfrm rot="-5400000">
              <a:off x="7463988" y="290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378"/>
        <p:cNvGrpSpPr/>
        <p:nvPr/>
      </p:nvGrpSpPr>
      <p:grpSpPr>
        <a:xfrm>
          <a:off x="0" y="0"/>
          <a:ext cx="0" cy="0"/>
          <a:chOff x="0" y="0"/>
          <a:chExt cx="0" cy="0"/>
        </a:xfrm>
      </p:grpSpPr>
      <p:pic>
        <p:nvPicPr>
          <p:cNvPr id="379" name="Google Shape;379;p31"/>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80" name="Google Shape;380;p31"/>
          <p:cNvGrpSpPr/>
          <p:nvPr/>
        </p:nvGrpSpPr>
        <p:grpSpPr>
          <a:xfrm>
            <a:off x="8429425" y="2039100"/>
            <a:ext cx="975525" cy="2989673"/>
            <a:chOff x="8429425" y="2039100"/>
            <a:chExt cx="975525" cy="2989673"/>
          </a:xfrm>
        </p:grpSpPr>
        <p:sp>
          <p:nvSpPr>
            <p:cNvPr id="381" name="Google Shape;381;p31"/>
            <p:cNvSpPr/>
            <p:nvPr/>
          </p:nvSpPr>
          <p:spPr>
            <a:xfrm>
              <a:off x="8489000" y="2039100"/>
              <a:ext cx="915950" cy="2940925"/>
            </a:xfrm>
            <a:custGeom>
              <a:avLst/>
              <a:gdLst/>
              <a:ahLst/>
              <a:cxnLst/>
              <a:rect l="l" t="t" r="r" b="b"/>
              <a:pathLst>
                <a:path w="36638" h="117637" extrusionOk="0">
                  <a:moveTo>
                    <a:pt x="32898" y="117547"/>
                  </a:moveTo>
                  <a:lnTo>
                    <a:pt x="17930" y="105499"/>
                  </a:lnTo>
                  <a:lnTo>
                    <a:pt x="5866" y="117637"/>
                  </a:lnTo>
                  <a:lnTo>
                    <a:pt x="0" y="57812"/>
                  </a:lnTo>
                  <a:lnTo>
                    <a:pt x="15025" y="59842"/>
                  </a:lnTo>
                  <a:lnTo>
                    <a:pt x="9261" y="31856"/>
                  </a:lnTo>
                  <a:lnTo>
                    <a:pt x="31089" y="4808"/>
                  </a:lnTo>
                  <a:lnTo>
                    <a:pt x="32939" y="0"/>
                  </a:lnTo>
                  <a:lnTo>
                    <a:pt x="36638" y="1479"/>
                  </a:lnTo>
                </a:path>
              </a:pathLst>
            </a:custGeom>
            <a:noFill/>
            <a:ln w="9525" cap="flat" cmpd="sng">
              <a:solidFill>
                <a:schemeClr val="dk1"/>
              </a:solidFill>
              <a:prstDash val="solid"/>
              <a:round/>
              <a:headEnd type="none" w="med" len="med"/>
              <a:tailEnd type="none" w="med" len="med"/>
            </a:ln>
          </p:spPr>
        </p:sp>
        <p:sp>
          <p:nvSpPr>
            <p:cNvPr id="382" name="Google Shape;382;p31"/>
            <p:cNvSpPr/>
            <p:nvPr/>
          </p:nvSpPr>
          <p:spPr>
            <a:xfrm rot="1723542">
              <a:off x="8444603" y="34508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3" name="Google Shape;383;p31"/>
            <p:cNvSpPr/>
            <p:nvPr/>
          </p:nvSpPr>
          <p:spPr>
            <a:xfrm rot="1723542">
              <a:off x="8892718" y="4633880"/>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4" name="Google Shape;384;p31"/>
            <p:cNvSpPr/>
            <p:nvPr/>
          </p:nvSpPr>
          <p:spPr>
            <a:xfrm rot="1723542">
              <a:off x="8676436" y="28006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5" name="Google Shape;385;p31"/>
            <p:cNvSpPr/>
            <p:nvPr/>
          </p:nvSpPr>
          <p:spPr>
            <a:xfrm rot="1724388">
              <a:off x="8600666" y="4928747"/>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6" name="Google Shape;386;p31"/>
            <p:cNvSpPr/>
            <p:nvPr/>
          </p:nvSpPr>
          <p:spPr>
            <a:xfrm rot="1723542">
              <a:off x="8819005" y="3492378"/>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pic>
        <p:nvPicPr>
          <p:cNvPr id="33" name="Google Shape;33;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5" name="Google Shape;35;p4"/>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36" name="Google Shape;36;p4"/>
          <p:cNvGrpSpPr/>
          <p:nvPr/>
        </p:nvGrpSpPr>
        <p:grpSpPr>
          <a:xfrm>
            <a:off x="2553350" y="-47650"/>
            <a:ext cx="6458563" cy="5282050"/>
            <a:chOff x="2553350" y="-47650"/>
            <a:chExt cx="6458563" cy="5282050"/>
          </a:xfrm>
        </p:grpSpPr>
        <p:sp>
          <p:nvSpPr>
            <p:cNvPr id="37" name="Google Shape;37;p4"/>
            <p:cNvSpPr/>
            <p:nvPr/>
          </p:nvSpPr>
          <p:spPr>
            <a:xfrm>
              <a:off x="2553350" y="-47650"/>
              <a:ext cx="6418550" cy="5282050"/>
            </a:xfrm>
            <a:custGeom>
              <a:avLst/>
              <a:gdLst/>
              <a:ahLst/>
              <a:cxnLst/>
              <a:rect l="l" t="t" r="r" b="b"/>
              <a:pathLst>
                <a:path w="256742" h="211282" extrusionOk="0">
                  <a:moveTo>
                    <a:pt x="228600" y="0"/>
                  </a:moveTo>
                  <a:lnTo>
                    <a:pt x="255443" y="28575"/>
                  </a:lnTo>
                  <a:lnTo>
                    <a:pt x="242021" y="33337"/>
                  </a:lnTo>
                  <a:lnTo>
                    <a:pt x="255443" y="151101"/>
                  </a:lnTo>
                  <a:lnTo>
                    <a:pt x="243320" y="160193"/>
                  </a:lnTo>
                  <a:lnTo>
                    <a:pt x="256742" y="193963"/>
                  </a:lnTo>
                  <a:lnTo>
                    <a:pt x="216369" y="193576"/>
                  </a:lnTo>
                  <a:lnTo>
                    <a:pt x="168419" y="202190"/>
                  </a:lnTo>
                  <a:lnTo>
                    <a:pt x="0" y="211282"/>
                  </a:lnTo>
                </a:path>
              </a:pathLst>
            </a:custGeom>
            <a:noFill/>
            <a:ln w="9525" cap="flat" cmpd="sng">
              <a:solidFill>
                <a:schemeClr val="dk1"/>
              </a:solidFill>
              <a:prstDash val="solid"/>
              <a:round/>
              <a:headEnd type="none" w="med" len="med"/>
              <a:tailEnd type="none" w="med" len="med"/>
            </a:ln>
          </p:spPr>
        </p:sp>
        <p:sp>
          <p:nvSpPr>
            <p:cNvPr id="38" name="Google Shape;38;p4"/>
            <p:cNvSpPr/>
            <p:nvPr/>
          </p:nvSpPr>
          <p:spPr>
            <a:xfrm rot="5400000" flipH="1">
              <a:off x="8887000" y="3687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 name="Google Shape;39;p4"/>
            <p:cNvSpPr/>
            <p:nvPr/>
          </p:nvSpPr>
          <p:spPr>
            <a:xfrm rot="5400000" flipH="1">
              <a:off x="8886988" y="6129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 name="Google Shape;40;p4"/>
            <p:cNvSpPr/>
            <p:nvPr/>
          </p:nvSpPr>
          <p:spPr>
            <a:xfrm rot="5400000" flipH="1">
              <a:off x="8563638" y="738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1" name="Google Shape;41;p4"/>
            <p:cNvSpPr/>
            <p:nvPr/>
          </p:nvSpPr>
          <p:spPr>
            <a:xfrm rot="5400000" flipH="1">
              <a:off x="79169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2" name="Google Shape;42;p4"/>
            <p:cNvSpPr/>
            <p:nvPr/>
          </p:nvSpPr>
          <p:spPr>
            <a:xfrm rot="5400000" flipH="1">
              <a:off x="8592288" y="3910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 name="Google Shape;43;p4"/>
            <p:cNvSpPr/>
            <p:nvPr/>
          </p:nvSpPr>
          <p:spPr>
            <a:xfrm rot="5400000" flipH="1">
              <a:off x="89270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 name="Google Shape;44;p4"/>
            <p:cNvSpPr/>
            <p:nvPr/>
          </p:nvSpPr>
          <p:spPr>
            <a:xfrm rot="5400000" flipH="1">
              <a:off x="6708638" y="4953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90"/>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91"/>
        <p:cNvGrpSpPr/>
        <p:nvPr/>
      </p:nvGrpSpPr>
      <p:grpSpPr>
        <a:xfrm>
          <a:off x="0" y="0"/>
          <a:ext cx="0" cy="0"/>
          <a:chOff x="0" y="0"/>
          <a:chExt cx="0" cy="0"/>
        </a:xfrm>
      </p:grpSpPr>
      <p:sp>
        <p:nvSpPr>
          <p:cNvPr id="392" name="Google Shape;392;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pic>
        <p:nvPicPr>
          <p:cNvPr id="46" name="Google Shape;46;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47" name="Google Shape;4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48" name="Google Shape;48;p5"/>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 name="Google Shape;49;p5"/>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0" name="Google Shape;50;p5"/>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51" name="Google Shape;51;p5"/>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pic>
        <p:nvPicPr>
          <p:cNvPr id="53" name="Google Shape;53;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55" name="Google Shape;55;p6"/>
          <p:cNvGrpSpPr/>
          <p:nvPr/>
        </p:nvGrpSpPr>
        <p:grpSpPr>
          <a:xfrm>
            <a:off x="-498475" y="-79400"/>
            <a:ext cx="5154075" cy="5088225"/>
            <a:chOff x="-498475" y="-79400"/>
            <a:chExt cx="5154075" cy="5088225"/>
          </a:xfrm>
        </p:grpSpPr>
        <p:sp>
          <p:nvSpPr>
            <p:cNvPr id="56" name="Google Shape;56;p6"/>
            <p:cNvSpPr/>
            <p:nvPr/>
          </p:nvSpPr>
          <p:spPr>
            <a:xfrm rot="-5400000" flipH="1">
              <a:off x="-465550" y="-112325"/>
              <a:ext cx="5088225" cy="5154075"/>
            </a:xfrm>
            <a:custGeom>
              <a:avLst/>
              <a:gdLst/>
              <a:ahLst/>
              <a:cxnLst/>
              <a:rect l="l" t="t" r="r" b="b"/>
              <a:pathLst>
                <a:path w="203529" h="206163" extrusionOk="0">
                  <a:moveTo>
                    <a:pt x="198825" y="0"/>
                  </a:moveTo>
                  <a:lnTo>
                    <a:pt x="203529" y="3386"/>
                  </a:lnTo>
                  <a:lnTo>
                    <a:pt x="121402" y="40640"/>
                  </a:lnTo>
                  <a:lnTo>
                    <a:pt x="88852" y="24130"/>
                  </a:lnTo>
                  <a:lnTo>
                    <a:pt x="37488" y="40216"/>
                  </a:lnTo>
                  <a:lnTo>
                    <a:pt x="22389" y="30480"/>
                  </a:lnTo>
                  <a:lnTo>
                    <a:pt x="7996" y="117263"/>
                  </a:lnTo>
                  <a:lnTo>
                    <a:pt x="17309" y="140970"/>
                  </a:lnTo>
                  <a:lnTo>
                    <a:pt x="0" y="206163"/>
                  </a:lnTo>
                </a:path>
              </a:pathLst>
            </a:custGeom>
            <a:noFill/>
            <a:ln w="9525" cap="flat" cmpd="sng">
              <a:solidFill>
                <a:schemeClr val="dk1"/>
              </a:solidFill>
              <a:prstDash val="solid"/>
              <a:round/>
              <a:headEnd type="none" w="med" len="med"/>
              <a:tailEnd type="none" w="med" len="med"/>
            </a:ln>
          </p:spPr>
        </p:sp>
        <p:sp>
          <p:nvSpPr>
            <p:cNvPr id="57" name="Google Shape;57;p6"/>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 name="Google Shape;58;p6"/>
            <p:cNvSpPr/>
            <p:nvPr/>
          </p:nvSpPr>
          <p:spPr>
            <a:xfrm rot="-5400000" flipH="1">
              <a:off x="4874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 name="Google Shape;59;p6"/>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0" name="Google Shape;60;p6"/>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1" name="Google Shape;61;p6"/>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 name="Google Shape;62;p6"/>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pic>
        <p:nvPicPr>
          <p:cNvPr id="64" name="Google Shape;64;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Google Shape;65;p7"/>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66" name="Google Shape;66;p7"/>
          <p:cNvGrpSpPr/>
          <p:nvPr/>
        </p:nvGrpSpPr>
        <p:grpSpPr>
          <a:xfrm flipH="1">
            <a:off x="4055600" y="112200"/>
            <a:ext cx="5538500" cy="5724400"/>
            <a:chOff x="-19875" y="112200"/>
            <a:chExt cx="5538500" cy="5724400"/>
          </a:xfrm>
        </p:grpSpPr>
        <p:sp>
          <p:nvSpPr>
            <p:cNvPr id="67" name="Google Shape;67;p7"/>
            <p:cNvSpPr/>
            <p:nvPr/>
          </p:nvSpPr>
          <p:spPr>
            <a:xfrm>
              <a:off x="-19875" y="112200"/>
              <a:ext cx="5538500" cy="5724400"/>
            </a:xfrm>
            <a:custGeom>
              <a:avLst/>
              <a:gdLst/>
              <a:ahLst/>
              <a:cxnLst/>
              <a:rect l="l" t="t" r="r" b="b"/>
              <a:pathLst>
                <a:path w="221540" h="228976" extrusionOk="0">
                  <a:moveTo>
                    <a:pt x="11701" y="0"/>
                  </a:moveTo>
                  <a:lnTo>
                    <a:pt x="10008" y="30056"/>
                  </a:lnTo>
                  <a:lnTo>
                    <a:pt x="7468" y="39793"/>
                  </a:lnTo>
                  <a:lnTo>
                    <a:pt x="0" y="45508"/>
                  </a:lnTo>
                  <a:lnTo>
                    <a:pt x="39360" y="89759"/>
                  </a:lnTo>
                  <a:lnTo>
                    <a:pt x="29441" y="178281"/>
                  </a:lnTo>
                  <a:lnTo>
                    <a:pt x="113145" y="196754"/>
                  </a:lnTo>
                  <a:lnTo>
                    <a:pt x="172097" y="187000"/>
                  </a:lnTo>
                  <a:lnTo>
                    <a:pt x="221540" y="228976"/>
                  </a:lnTo>
                </a:path>
              </a:pathLst>
            </a:custGeom>
            <a:noFill/>
            <a:ln w="9525" cap="flat" cmpd="sng">
              <a:solidFill>
                <a:schemeClr val="dk1"/>
              </a:solidFill>
              <a:prstDash val="solid"/>
              <a:round/>
              <a:headEnd type="none" w="med" len="med"/>
              <a:tailEnd type="none" w="med" len="med"/>
            </a:ln>
          </p:spPr>
        </p:sp>
        <p:sp>
          <p:nvSpPr>
            <p:cNvPr id="68" name="Google Shape;68;p7"/>
            <p:cNvSpPr/>
            <p:nvPr/>
          </p:nvSpPr>
          <p:spPr>
            <a:xfrm flipH="1">
              <a:off x="670850"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 name="Google Shape;69;p7"/>
            <p:cNvSpPr/>
            <p:nvPr/>
          </p:nvSpPr>
          <p:spPr>
            <a:xfrm flipH="1">
              <a:off x="4242625" y="4752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 name="Google Shape;70;p7"/>
            <p:cNvSpPr/>
            <p:nvPr/>
          </p:nvSpPr>
          <p:spPr>
            <a:xfrm flipH="1">
              <a:off x="920700" y="23078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 name="Google Shape;71;p7"/>
            <p:cNvSpPr/>
            <p:nvPr/>
          </p:nvSpPr>
          <p:spPr>
            <a:xfrm flipH="1">
              <a:off x="2768225" y="4989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72" name="Google Shape;72;p7"/>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3"/>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pic>
        <p:nvPicPr>
          <p:cNvPr id="74" name="Google Shape;74;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75" name="Google Shape;75;p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6" name="Google Shape;76;p8"/>
          <p:cNvGrpSpPr/>
          <p:nvPr/>
        </p:nvGrpSpPr>
        <p:grpSpPr>
          <a:xfrm>
            <a:off x="1863500" y="-224500"/>
            <a:ext cx="7433850" cy="5162200"/>
            <a:chOff x="1863500" y="-224500"/>
            <a:chExt cx="7433850" cy="5162200"/>
          </a:xfrm>
        </p:grpSpPr>
        <p:sp>
          <p:nvSpPr>
            <p:cNvPr id="77" name="Google Shape;77;p8"/>
            <p:cNvSpPr/>
            <p:nvPr/>
          </p:nvSpPr>
          <p:spPr>
            <a:xfrm>
              <a:off x="1863500" y="-224500"/>
              <a:ext cx="7433850" cy="5162200"/>
            </a:xfrm>
            <a:custGeom>
              <a:avLst/>
              <a:gdLst/>
              <a:ahLst/>
              <a:cxnLst/>
              <a:rect l="l" t="t" r="r" b="b"/>
              <a:pathLst>
                <a:path w="297354" h="206488" extrusionOk="0">
                  <a:moveTo>
                    <a:pt x="297354" y="206488"/>
                  </a:moveTo>
                  <a:lnTo>
                    <a:pt x="270102" y="166007"/>
                  </a:lnTo>
                  <a:lnTo>
                    <a:pt x="279287" y="148317"/>
                  </a:lnTo>
                  <a:lnTo>
                    <a:pt x="269989" y="91948"/>
                  </a:lnTo>
                  <a:lnTo>
                    <a:pt x="286431" y="50006"/>
                  </a:lnTo>
                  <a:lnTo>
                    <a:pt x="260199" y="16668"/>
                  </a:lnTo>
                  <a:lnTo>
                    <a:pt x="227932" y="23373"/>
                  </a:lnTo>
                  <a:lnTo>
                    <a:pt x="173454" y="14967"/>
                  </a:lnTo>
                  <a:lnTo>
                    <a:pt x="0" y="0"/>
                  </a:lnTo>
                </a:path>
              </a:pathLst>
            </a:custGeom>
            <a:noFill/>
            <a:ln w="9525" cap="flat" cmpd="sng">
              <a:solidFill>
                <a:schemeClr val="dk1"/>
              </a:solidFill>
              <a:prstDash val="solid"/>
              <a:round/>
              <a:headEnd type="none" w="med" len="med"/>
              <a:tailEnd type="none" w="med" len="med"/>
            </a:ln>
          </p:spPr>
        </p:sp>
        <p:sp>
          <p:nvSpPr>
            <p:cNvPr id="78" name="Google Shape;78;p8"/>
            <p:cNvSpPr/>
            <p:nvPr/>
          </p:nvSpPr>
          <p:spPr>
            <a:xfrm flipH="1">
              <a:off x="8796325" y="344072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 name="Google Shape;79;p8"/>
            <p:cNvSpPr/>
            <p:nvPr/>
          </p:nvSpPr>
          <p:spPr>
            <a:xfrm flipH="1">
              <a:off x="7514000" y="313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0" name="Google Shape;80;p8"/>
            <p:cNvSpPr/>
            <p:nvPr/>
          </p:nvSpPr>
          <p:spPr>
            <a:xfrm flipH="1">
              <a:off x="8315400" y="1446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 name="Google Shape;81;p8"/>
            <p:cNvSpPr/>
            <p:nvPr/>
          </p:nvSpPr>
          <p:spPr>
            <a:xfrm flipH="1">
              <a:off x="8575000" y="2026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2" name="Google Shape;82;p8"/>
            <p:cNvSpPr/>
            <p:nvPr/>
          </p:nvSpPr>
          <p:spPr>
            <a:xfrm flipH="1">
              <a:off x="8974750" y="9837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3" name="Google Shape;83;p8"/>
            <p:cNvSpPr/>
            <p:nvPr/>
          </p:nvSpPr>
          <p:spPr>
            <a:xfrm flipH="1">
              <a:off x="8575000" y="3886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 name="Google Shape;84;p8"/>
            <p:cNvSpPr/>
            <p:nvPr/>
          </p:nvSpPr>
          <p:spPr>
            <a:xfrm flipH="1">
              <a:off x="6127050" y="1088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5"/>
        <p:cNvGrpSpPr/>
        <p:nvPr/>
      </p:nvGrpSpPr>
      <p:grpSpPr>
        <a:xfrm>
          <a:off x="0" y="0"/>
          <a:ext cx="0" cy="0"/>
          <a:chOff x="0" y="0"/>
          <a:chExt cx="0" cy="0"/>
        </a:xfrm>
      </p:grpSpPr>
      <p:pic>
        <p:nvPicPr>
          <p:cNvPr id="86" name="Google Shape;86;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 name="Google Shape;87;p9"/>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100"/>
              <a:buNone/>
              <a:defRPr sz="65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
        <p:nvSpPr>
          <p:cNvPr id="88" name="Google Shape;88;p9"/>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9"/>
        <p:cNvGrpSpPr/>
        <p:nvPr/>
      </p:nvGrpSpPr>
      <p:grpSpPr>
        <a:xfrm>
          <a:off x="0" y="0"/>
          <a:ext cx="0" cy="0"/>
          <a:chOff x="0" y="0"/>
          <a:chExt cx="0" cy="0"/>
        </a:xfrm>
      </p:grpSpPr>
      <p:sp>
        <p:nvSpPr>
          <p:cNvPr id="90" name="Google Shape;90;p10"/>
          <p:cNvSpPr>
            <a:spLocks noGrp="1"/>
          </p:cNvSpPr>
          <p:nvPr>
            <p:ph type="pic" idx="2"/>
          </p:nvPr>
        </p:nvSpPr>
        <p:spPr>
          <a:xfrm flipH="1">
            <a:off x="-25" y="-13725"/>
            <a:ext cx="9144000" cy="5157300"/>
          </a:xfrm>
          <a:prstGeom prst="rect">
            <a:avLst/>
          </a:prstGeom>
          <a:noFill/>
          <a:ln>
            <a:noFill/>
          </a:ln>
        </p:spPr>
      </p:sp>
      <p:sp>
        <p:nvSpPr>
          <p:cNvPr id="91" name="Google Shape;91;p10"/>
          <p:cNvSpPr txBox="1">
            <a:spLocks noGrp="1"/>
          </p:cNvSpPr>
          <p:nvPr>
            <p:ph type="title"/>
          </p:nvPr>
        </p:nvSpPr>
        <p:spPr>
          <a:xfrm>
            <a:off x="3589375" y="1319375"/>
            <a:ext cx="4841400" cy="1128900"/>
          </a:xfrm>
          <a:prstGeom prst="rect">
            <a:avLst/>
          </a:prstGeom>
          <a:solidFill>
            <a:schemeClr val="lt1"/>
          </a:solidFill>
        </p:spPr>
        <p:txBody>
          <a:bodyPr spcFirstLastPara="1" wrap="square" lIns="91425" tIns="91425" rIns="91425" bIns="91425" anchor="t" anchorCtr="0">
            <a:noAutofit/>
          </a:bodyPr>
          <a:lstStyle>
            <a:lvl1pPr lvl="0" algn="r" rtl="0">
              <a:spcBef>
                <a:spcPts val="0"/>
              </a:spcBef>
              <a:spcAft>
                <a:spcPts val="0"/>
              </a:spcAft>
              <a:buSzPts val="3100"/>
              <a:buNone/>
              <a:defRPr sz="30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1pPr>
            <a:lvl2pPr lvl="1"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2pPr>
            <a:lvl3pPr lvl="2"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3pPr>
            <a:lvl4pPr lvl="3"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4pPr>
            <a:lvl5pPr lvl="4"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5pPr>
            <a:lvl6pPr lvl="5"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6pPr>
            <a:lvl7pPr lvl="6"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7pPr>
            <a:lvl8pPr lvl="7"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8pPr>
            <a:lvl9pPr lvl="8"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marL="914400" lvl="1"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2pPr>
            <a:lvl3pPr marL="1371600" lvl="2"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3pPr>
            <a:lvl4pPr marL="1828800" lvl="3"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4pPr>
            <a:lvl5pPr marL="2286000" lvl="4"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5pPr>
            <a:lvl6pPr marL="2743200" lvl="5"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6pPr>
            <a:lvl7pPr marL="3200400" lvl="6"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7pPr>
            <a:lvl8pPr marL="3657600" lvl="7"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8pPr>
            <a:lvl9pPr marL="4114800" lvl="8"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7"/>
        <p:cNvGrpSpPr/>
        <p:nvPr/>
      </p:nvGrpSpPr>
      <p:grpSpPr>
        <a:xfrm>
          <a:off x="0" y="0"/>
          <a:ext cx="0" cy="0"/>
          <a:chOff x="0" y="0"/>
          <a:chExt cx="0" cy="0"/>
        </a:xfrm>
      </p:grpSpPr>
      <p:sp>
        <p:nvSpPr>
          <p:cNvPr id="388" name="Google Shape;388;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89" name="Google Shape;389;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120.png"/><Relationship Id="rId5" Type="http://schemas.openxmlformats.org/officeDocument/2006/relationships/image" Target="../media/image110.png"/><Relationship Id="rId4" Type="http://schemas.openxmlformats.org/officeDocument/2006/relationships/image" Target="../media/image100.png"/></Relationships>
</file>

<file path=ppt/slides/_rels/slide18.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3.xml"/><Relationship Id="rId3"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slide" Target="slide59.xml"/><Relationship Id="rId17" Type="http://schemas.openxmlformats.org/officeDocument/2006/relationships/hyperlink" Target="http://bit.ly/33VAFh3" TargetMode="External"/><Relationship Id="rId2" Type="http://schemas.openxmlformats.org/officeDocument/2006/relationships/notesSlide" Target="../notesSlides/notesSlide14.xml"/><Relationship Id="rId16" Type="http://schemas.openxmlformats.org/officeDocument/2006/relationships/hyperlink" Target="http://bit.ly/30B07Gq" TargetMode="External"/><Relationship Id="rId1" Type="http://schemas.openxmlformats.org/officeDocument/2006/relationships/slideLayout" Target="../slideLayouts/slideLayout16.xml"/><Relationship Id="rId6"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slide" Target="slide46.xml"/><Relationship Id="rId5" Type="http://schemas.openxmlformats.org/officeDocument/2006/relationships/hyperlink" Target="https://storyset.com/?utm_source=slidesgo_template&amp;utm_medium=referral-link&amp;utm_campaign=promo-slide&amp;utm_term=slidesgo&amp;utm_content=storyset" TargetMode="External"/><Relationship Id="rId15" Type="http://schemas.openxmlformats.org/officeDocument/2006/relationships/hyperlink" Target="https://bit.ly/3A1uf1Q" TargetMode="External"/><Relationship Id="rId10" Type="http://schemas.openxmlformats.org/officeDocument/2006/relationships/slide" Target="slide47.xml"/><Relationship Id="rId4" Type="http://schemas.openxmlformats.org/officeDocument/2006/relationships/hyperlink" Target="https://www.flaticon.com/?utm_source=slidesgo_template&amp;utm_medium=referral-link&amp;utm_campaign=promo-slide&amp;utm_term=slidesgo&amp;utm_content=flaticon" TargetMode="External"/><Relationship Id="rId9" Type="http://schemas.openxmlformats.org/officeDocument/2006/relationships/slide" Target="slide48.xml"/><Relationship Id="rId1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hyperlink" Target="https://docs.google.com/spreadsheets/d/1qHY23Rb2U0fY897zbxDeDDY9cTwMx5TMHGG2GntqMmo/copy" TargetMode="External"/><Relationship Id="rId2" Type="http://schemas.openxmlformats.org/officeDocument/2006/relationships/notesSlide" Target="../notesSlides/notesSlide38.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7.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29.jpg"/></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7" Type="http://schemas.openxmlformats.org/officeDocument/2006/relationships/image" Target="../media/image33.png"/><Relationship Id="rId2" Type="http://schemas.openxmlformats.org/officeDocument/2006/relationships/notesSlide" Target="../notesSlides/notesSlide43.xml"/><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hyperlink" Target="https://www.freepik.com/free-vector/solid-body-transparent-set_5966852.htm/?utm_source=slidesgo_template&amp;utm_medium=referral-link&amp;utm_campaign=sg_resources&amp;utm_content=freepik"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www.freepik.com/free-vector/solid-body-transparent-set_5966852.htm/?utm_source=slidesgo_template&amp;utm_medium=referral-link&amp;utm_campaign=sg_resources&amp;utm_content=freepik" TargetMode="External"/><Relationship Id="rId3" Type="http://schemas.openxmlformats.org/officeDocument/2006/relationships/hyperlink" Target="https://www.freepik.com/free-photo/medium-shot-man-doing-math-indoors_43568949.htm/?utm_source=slidesgo_template&amp;utm_medium=referral-link&amp;utm_campaign=sg_resources&amp;utm_content=freepik" TargetMode="External"/><Relationship Id="rId7"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2" Type="http://schemas.openxmlformats.org/officeDocument/2006/relationships/notesSlide" Target="../notesSlides/notesSlide44.xml"/><Relationship Id="rId1" Type="http://schemas.openxmlformats.org/officeDocument/2006/relationships/slideLayout" Target="../slideLayouts/slideLayout20.xml"/><Relationship Id="rId6" Type="http://schemas.openxmlformats.org/officeDocument/2006/relationships/hyperlink" Target="https://www.freepik.com/free-photo/medium-shot-smiley-man-posing_34304463.htm/?utm_source=slidesgo_template&amp;utm_medium=referral-link&amp;utm_campaign=sg_resources&amp;utm_content=freepik" TargetMode="External"/><Relationship Id="rId5" Type="http://schemas.openxmlformats.org/officeDocument/2006/relationships/hyperlink" Target="https://www.freepik.com/free-photo/portrait-senior-woman-professional-blazer-outdoors-laptop_40320587.htm/?utm_source=slidesgo_template&amp;utm_medium=referral-link&amp;utm_campaign=sg_resources&amp;utm_content=freepik" TargetMode="External"/><Relationship Id="rId4" Type="http://schemas.openxmlformats.org/officeDocument/2006/relationships/hyperlink" Target="https://www.freepik.com/free-photo/close-up-woman-writing-notebook_20941962.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6.xml"/></Relationships>
</file>

<file path=ppt/slides/_rels/slide51.xml.rels><?xml version="1.0" encoding="UTF-8" standalone="yes"?>
<Relationships xmlns="http://schemas.openxmlformats.org/package/2006/relationships"><Relationship Id="rId3" Type="http://schemas.openxmlformats.org/officeDocument/2006/relationships/hyperlink" Target="https://fonts.google.com/specimen/Red+Hat+Display" TargetMode="External"/><Relationship Id="rId2" Type="http://schemas.openxmlformats.org/officeDocument/2006/relationships/notesSlide" Target="../notesSlides/notesSlide47.xml"/><Relationship Id="rId1" Type="http://schemas.openxmlformats.org/officeDocument/2006/relationships/slideLayout" Target="../slideLayouts/slideLayout31.xml"/><Relationship Id="rId4" Type="http://schemas.openxmlformats.org/officeDocument/2006/relationships/hyperlink" Target="https://fonts.google.com/specimen/Asap" TargetMode="External"/></Relationships>
</file>

<file path=ppt/slides/_rels/slide5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8.png"/><Relationship Id="rId2" Type="http://schemas.openxmlformats.org/officeDocument/2006/relationships/notesSlide" Target="../notesSlides/notesSlide48.xml"/><Relationship Id="rId1" Type="http://schemas.openxmlformats.org/officeDocument/2006/relationships/slideLayout" Target="../slideLayouts/slideLayout3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6.png"/><Relationship Id="rId4" Type="http://schemas.openxmlformats.org/officeDocument/2006/relationships/image" Target="../media/image34.png"/><Relationship Id="rId9" Type="http://schemas.openxmlformats.org/officeDocument/2006/relationships/image" Target="../media/image35.png"/></Relationships>
</file>

<file path=ppt/slides/_rels/slide5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0.xml"/></Relationships>
</file>

<file path=ppt/slides/_rels/slide5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5.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1.xml"/></Relationships>
</file>

<file path=ppt/slides/_rels/slide6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2.xml"/><Relationship Id="rId1" Type="http://schemas.openxmlformats.org/officeDocument/2006/relationships/slideLayout" Target="../slideLayouts/slideLayout30.xml"/><Relationship Id="rId4" Type="http://schemas.openxmlformats.org/officeDocument/2006/relationships/image" Target="../media/image3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6"/>
        <p:cNvGrpSpPr/>
        <p:nvPr/>
      </p:nvGrpSpPr>
      <p:grpSpPr>
        <a:xfrm>
          <a:off x="0" y="0"/>
          <a:ext cx="0" cy="0"/>
          <a:chOff x="0" y="0"/>
          <a:chExt cx="0" cy="0"/>
        </a:xfrm>
      </p:grpSpPr>
      <p:sp>
        <p:nvSpPr>
          <p:cNvPr id="397" name="Google Shape;397;p35"/>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600" dirty="0">
                <a:latin typeface="Red Hat Display"/>
                <a:ea typeface="Red Hat Display"/>
                <a:cs typeface="Red Hat Display"/>
                <a:sym typeface="Red Hat Display"/>
              </a:rPr>
              <a:t>DISCRETE FRACTURE NETWORK </a:t>
            </a:r>
            <a:r>
              <a:rPr lang="en" sz="2300" b="0" dirty="0">
                <a:solidFill>
                  <a:schemeClr val="accent3"/>
                </a:solidFill>
                <a:latin typeface="Red Hat Display SemiBold"/>
                <a:ea typeface="Red Hat Display SemiBold"/>
                <a:cs typeface="Red Hat Display SemiBold"/>
                <a:sym typeface="Red Hat Display SemiBold"/>
              </a:rPr>
              <a:t>Programmazione e calcolo scientifico</a:t>
            </a:r>
            <a:endParaRPr sz="2300" b="0" dirty="0">
              <a:solidFill>
                <a:schemeClr val="accent3"/>
              </a:solidFill>
              <a:latin typeface="Red Hat Display SemiBold"/>
              <a:ea typeface="Red Hat Display SemiBold"/>
              <a:cs typeface="Red Hat Display SemiBold"/>
              <a:sym typeface="Red Hat Display SemiBold"/>
            </a:endParaRPr>
          </a:p>
        </p:txBody>
      </p:sp>
      <p:sp>
        <p:nvSpPr>
          <p:cNvPr id="398" name="Google Shape;398;p35"/>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Tozzi Rosita, Gasparini Flavio</a:t>
            </a:r>
            <a:endParaRPr dirty="0"/>
          </a:p>
        </p:txBody>
      </p:sp>
      <p:pic>
        <p:nvPicPr>
          <p:cNvPr id="399" name="Google Shape;399;p35"/>
          <p:cNvPicPr preferRelativeResize="0"/>
          <p:nvPr/>
        </p:nvPicPr>
        <p:blipFill>
          <a:blip r:embed="rId3">
            <a:alphaModFix/>
          </a:blip>
          <a:stretch>
            <a:fillRect/>
          </a:stretch>
        </p:blipFill>
        <p:spPr>
          <a:xfrm rot="-1603591">
            <a:off x="465263" y="3482940"/>
            <a:ext cx="2996401" cy="2780870"/>
          </a:xfrm>
          <a:prstGeom prst="rect">
            <a:avLst/>
          </a:prstGeom>
          <a:noFill/>
          <a:ln>
            <a:noFill/>
          </a:ln>
        </p:spPr>
      </p:pic>
      <p:pic>
        <p:nvPicPr>
          <p:cNvPr id="400" name="Google Shape;400;p35"/>
          <p:cNvPicPr preferRelativeResize="0"/>
          <p:nvPr/>
        </p:nvPicPr>
        <p:blipFill>
          <a:blip r:embed="rId4">
            <a:alphaModFix/>
          </a:blip>
          <a:stretch>
            <a:fillRect/>
          </a:stretch>
        </p:blipFill>
        <p:spPr>
          <a:xfrm>
            <a:off x="-692775" y="-568712"/>
            <a:ext cx="3456430" cy="335496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60"/>
          <p:cNvSpPr txBox="1">
            <a:spLocks noGrp="1"/>
          </p:cNvSpPr>
          <p:nvPr>
            <p:ph type="title"/>
          </p:nvPr>
        </p:nvSpPr>
        <p:spPr>
          <a:xfrm>
            <a:off x="133066" y="317456"/>
            <a:ext cx="373272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Estremi traccia</a:t>
            </a:r>
            <a:endParaRPr dirty="0"/>
          </a:p>
        </p:txBody>
      </p:sp>
      <p:sp>
        <p:nvSpPr>
          <p:cNvPr id="818" name="Google Shape;818;p60"/>
          <p:cNvSpPr txBox="1"/>
          <p:nvPr/>
        </p:nvSpPr>
        <p:spPr>
          <a:xfrm>
            <a:off x="471293" y="1462834"/>
            <a:ext cx="2146108" cy="64494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t-IT" sz="2300" dirty="0">
                <a:solidFill>
                  <a:schemeClr val="accent3"/>
                </a:solidFill>
                <a:latin typeface="Red Hat Display SemiBold"/>
                <a:ea typeface="Red Hat Display SemiBold"/>
                <a:cs typeface="Red Hat Display SemiBold"/>
                <a:sym typeface="Red Hat Display SemiBold"/>
              </a:rPr>
              <a:t>Due</a:t>
            </a:r>
            <a:r>
              <a:rPr lang="en" sz="2300" dirty="0">
                <a:solidFill>
                  <a:schemeClr val="accent3"/>
                </a:solidFill>
                <a:latin typeface="Red Hat Display SemiBold"/>
                <a:ea typeface="Red Hat Display SemiBold"/>
                <a:cs typeface="Red Hat Display SemiBold"/>
                <a:sym typeface="Red Hat Display SemiBold"/>
              </a:rPr>
              <a:t> punti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19" name="Google Shape;819;p60"/>
          <p:cNvSpPr txBox="1"/>
          <p:nvPr/>
        </p:nvSpPr>
        <p:spPr>
          <a:xfrm>
            <a:off x="558709" y="3693643"/>
            <a:ext cx="1883626"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Tutti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20" name="Google Shape;820;p60"/>
          <p:cNvSpPr txBox="1"/>
          <p:nvPr/>
        </p:nvSpPr>
        <p:spPr>
          <a:xfrm>
            <a:off x="534551" y="2870723"/>
            <a:ext cx="226424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Tre punti distinti</a:t>
            </a:r>
            <a:endParaRPr sz="2300" dirty="0">
              <a:solidFill>
                <a:schemeClr val="accent3"/>
              </a:solidFill>
              <a:latin typeface="Red Hat Display SemiBold"/>
              <a:ea typeface="Red Hat Display SemiBold"/>
              <a:cs typeface="Red Hat Display SemiBold"/>
              <a:sym typeface="Red Hat Display SemiBold"/>
            </a:endParaRPr>
          </a:p>
        </p:txBody>
      </p:sp>
      <p:cxnSp>
        <p:nvCxnSpPr>
          <p:cNvPr id="821" name="Google Shape;821;p60"/>
          <p:cNvCxnSpPr>
            <a:cxnSpLocks/>
          </p:cNvCxnSpPr>
          <p:nvPr/>
        </p:nvCxnSpPr>
        <p:spPr>
          <a:xfrm>
            <a:off x="2458772" y="3827868"/>
            <a:ext cx="3547614" cy="387390"/>
          </a:xfrm>
          <a:prstGeom prst="bentConnector3">
            <a:avLst>
              <a:gd name="adj1" fmla="val 42712"/>
            </a:avLst>
          </a:prstGeom>
          <a:noFill/>
          <a:ln w="9525" cap="flat" cmpd="sng">
            <a:solidFill>
              <a:schemeClr val="dk1"/>
            </a:solidFill>
            <a:prstDash val="solid"/>
            <a:round/>
            <a:headEnd type="none" w="lg" len="lg"/>
            <a:tailEnd type="oval" w="lg" len="lg"/>
          </a:ln>
        </p:spPr>
      </p:cxnSp>
      <p:cxnSp>
        <p:nvCxnSpPr>
          <p:cNvPr id="822" name="Google Shape;822;p60"/>
          <p:cNvCxnSpPr>
            <a:cxnSpLocks/>
          </p:cNvCxnSpPr>
          <p:nvPr/>
        </p:nvCxnSpPr>
        <p:spPr>
          <a:xfrm flipV="1">
            <a:off x="2434196" y="2608418"/>
            <a:ext cx="1407272" cy="294546"/>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23" name="Google Shape;823;p60"/>
          <p:cNvCxnSpPr>
            <a:cxnSpLocks/>
          </p:cNvCxnSpPr>
          <p:nvPr/>
        </p:nvCxnSpPr>
        <p:spPr>
          <a:xfrm flipV="1">
            <a:off x="2348911" y="1189281"/>
            <a:ext cx="3732729" cy="417858"/>
          </a:xfrm>
          <a:prstGeom prst="bentConnector3">
            <a:avLst>
              <a:gd name="adj1" fmla="val 41891"/>
            </a:avLst>
          </a:prstGeom>
          <a:noFill/>
          <a:ln w="9525" cap="flat" cmpd="sng">
            <a:solidFill>
              <a:schemeClr val="dk1"/>
            </a:solidFill>
            <a:prstDash val="solid"/>
            <a:round/>
            <a:headEnd type="none" w="lg" len="lg"/>
            <a:tailEnd type="oval" w="lg" len="lg"/>
          </a:ln>
        </p:spPr>
      </p:cxnSp>
      <p:pic>
        <p:nvPicPr>
          <p:cNvPr id="3" name="Immagine 2">
            <a:extLst>
              <a:ext uri="{FF2B5EF4-FFF2-40B4-BE49-F238E27FC236}">
                <a16:creationId xmlns:a16="http://schemas.microsoft.com/office/drawing/2014/main" id="{E969BD0E-B4E9-65D1-D068-CD9DAF318F52}"/>
              </a:ext>
            </a:extLst>
          </p:cNvPr>
          <p:cNvPicPr>
            <a:picLocks noChangeAspect="1"/>
          </p:cNvPicPr>
          <p:nvPr/>
        </p:nvPicPr>
        <p:blipFill>
          <a:blip r:embed="rId3"/>
          <a:stretch>
            <a:fillRect/>
          </a:stretch>
        </p:blipFill>
        <p:spPr>
          <a:xfrm>
            <a:off x="4137944" y="1803627"/>
            <a:ext cx="2146108" cy="1609581"/>
          </a:xfrm>
          <a:prstGeom prst="rect">
            <a:avLst/>
          </a:prstGeom>
          <a:ln>
            <a:solidFill>
              <a:schemeClr val="tx1"/>
            </a:solidFill>
          </a:ln>
        </p:spPr>
      </p:pic>
      <p:pic>
        <p:nvPicPr>
          <p:cNvPr id="5" name="Immagine 4">
            <a:extLst>
              <a:ext uri="{FF2B5EF4-FFF2-40B4-BE49-F238E27FC236}">
                <a16:creationId xmlns:a16="http://schemas.microsoft.com/office/drawing/2014/main" id="{886139F9-1B78-8E3E-C437-5E8A67EFE8D0}"/>
              </a:ext>
            </a:extLst>
          </p:cNvPr>
          <p:cNvPicPr>
            <a:picLocks noChangeAspect="1"/>
          </p:cNvPicPr>
          <p:nvPr/>
        </p:nvPicPr>
        <p:blipFill>
          <a:blip r:embed="rId4"/>
          <a:stretch>
            <a:fillRect/>
          </a:stretch>
        </p:blipFill>
        <p:spPr>
          <a:xfrm>
            <a:off x="6462938" y="445025"/>
            <a:ext cx="2036492" cy="1527369"/>
          </a:xfrm>
          <a:prstGeom prst="rect">
            <a:avLst/>
          </a:prstGeom>
          <a:ln>
            <a:solidFill>
              <a:schemeClr val="tx1"/>
            </a:solidFill>
          </a:ln>
        </p:spPr>
      </p:pic>
      <p:pic>
        <p:nvPicPr>
          <p:cNvPr id="7" name="Immagine 6">
            <a:extLst>
              <a:ext uri="{FF2B5EF4-FFF2-40B4-BE49-F238E27FC236}">
                <a16:creationId xmlns:a16="http://schemas.microsoft.com/office/drawing/2014/main" id="{27D59C3A-99E1-F8A5-A6D9-B81DDE5A497C}"/>
              </a:ext>
            </a:extLst>
          </p:cNvPr>
          <p:cNvPicPr>
            <a:picLocks noChangeAspect="1"/>
          </p:cNvPicPr>
          <p:nvPr/>
        </p:nvPicPr>
        <p:blipFill>
          <a:blip r:embed="rId5"/>
          <a:stretch>
            <a:fillRect/>
          </a:stretch>
        </p:blipFill>
        <p:spPr>
          <a:xfrm>
            <a:off x="6462938" y="2996174"/>
            <a:ext cx="2036492" cy="1527369"/>
          </a:xfrm>
          <a:prstGeom prst="rect">
            <a:avLst/>
          </a:prstGeom>
          <a:ln>
            <a:solidFill>
              <a:schemeClr val="tx1"/>
            </a:solidFill>
          </a:ln>
        </p:spPr>
      </p:pic>
      <p:sp>
        <p:nvSpPr>
          <p:cNvPr id="4" name="CasellaDiTesto 3">
            <a:extLst>
              <a:ext uri="{FF2B5EF4-FFF2-40B4-BE49-F238E27FC236}">
                <a16:creationId xmlns:a16="http://schemas.microsoft.com/office/drawing/2014/main" id="{AE884C36-E23C-8E97-D752-D103C0511E3D}"/>
              </a:ext>
            </a:extLst>
          </p:cNvPr>
          <p:cNvSpPr txBox="1"/>
          <p:nvPr/>
        </p:nvSpPr>
        <p:spPr>
          <a:xfrm>
            <a:off x="6462938" y="4525206"/>
            <a:ext cx="4790660" cy="307777"/>
          </a:xfrm>
          <a:prstGeom prst="rect">
            <a:avLst/>
          </a:prstGeom>
          <a:noFill/>
        </p:spPr>
        <p:txBody>
          <a:bodyPr wrap="square">
            <a:spAutoFit/>
          </a:bodyPr>
          <a:lstStyle/>
          <a:p>
            <a:pPr marL="0" indent="0">
              <a:spcBef>
                <a:spcPts val="0"/>
              </a:spcBef>
              <a:buFont typeface="Asap"/>
              <a:buNone/>
            </a:pPr>
            <a:r>
              <a:rPr lang="it-IT" dirty="0">
                <a:latin typeface="+mn-lt"/>
              </a:rPr>
              <a:t>Realizzate con MATLAB</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A1366F8-D2B5-DD89-1BCA-D3687F7FBB36}"/>
              </a:ext>
            </a:extLst>
          </p:cNvPr>
          <p:cNvSpPr>
            <a:spLocks noGrp="1"/>
          </p:cNvSpPr>
          <p:nvPr>
            <p:ph type="title"/>
          </p:nvPr>
        </p:nvSpPr>
        <p:spPr/>
        <p:txBody>
          <a:bodyPr/>
          <a:lstStyle/>
          <a:p>
            <a:r>
              <a:rPr lang="it-IT" dirty="0"/>
              <a:t>Casi scartati</a:t>
            </a:r>
          </a:p>
        </p:txBody>
      </p:sp>
      <p:sp>
        <p:nvSpPr>
          <p:cNvPr id="5" name="Sottotitolo 4">
            <a:extLst>
              <a:ext uri="{FF2B5EF4-FFF2-40B4-BE49-F238E27FC236}">
                <a16:creationId xmlns:a16="http://schemas.microsoft.com/office/drawing/2014/main" id="{58302EA6-9EF8-8FA4-534A-52B5E16F4735}"/>
              </a:ext>
            </a:extLst>
          </p:cNvPr>
          <p:cNvSpPr>
            <a:spLocks noGrp="1"/>
          </p:cNvSpPr>
          <p:nvPr>
            <p:ph type="subTitle" idx="3"/>
          </p:nvPr>
        </p:nvSpPr>
        <p:spPr>
          <a:xfrm>
            <a:off x="1084436" y="1818137"/>
            <a:ext cx="3623400" cy="414600"/>
          </a:xfrm>
        </p:spPr>
        <p:txBody>
          <a:bodyPr/>
          <a:lstStyle/>
          <a:p>
            <a:r>
              <a:rPr lang="it-IT" dirty="0"/>
              <a:t>Un unico punto di intersezione</a:t>
            </a:r>
          </a:p>
        </p:txBody>
      </p:sp>
      <p:sp>
        <p:nvSpPr>
          <p:cNvPr id="6" name="Sottotitolo 5">
            <a:extLst>
              <a:ext uri="{FF2B5EF4-FFF2-40B4-BE49-F238E27FC236}">
                <a16:creationId xmlns:a16="http://schemas.microsoft.com/office/drawing/2014/main" id="{7FDCC7FB-74D5-EFBF-55C1-682E450DC81C}"/>
              </a:ext>
            </a:extLst>
          </p:cNvPr>
          <p:cNvSpPr>
            <a:spLocks noGrp="1"/>
          </p:cNvSpPr>
          <p:nvPr>
            <p:ph type="subTitle" idx="4"/>
          </p:nvPr>
        </p:nvSpPr>
        <p:spPr>
          <a:xfrm>
            <a:off x="5074881" y="1789487"/>
            <a:ext cx="2227066" cy="414600"/>
          </a:xfrm>
        </p:spPr>
        <p:txBody>
          <a:bodyPr/>
          <a:lstStyle/>
          <a:p>
            <a:r>
              <a:rPr lang="it-IT" dirty="0"/>
              <a:t>Finta intersezione</a:t>
            </a:r>
          </a:p>
        </p:txBody>
      </p:sp>
      <p:pic>
        <p:nvPicPr>
          <p:cNvPr id="8" name="Immagine 7">
            <a:extLst>
              <a:ext uri="{FF2B5EF4-FFF2-40B4-BE49-F238E27FC236}">
                <a16:creationId xmlns:a16="http://schemas.microsoft.com/office/drawing/2014/main" id="{0B8E725F-D634-6B5B-C9C4-BC42EC829EA5}"/>
              </a:ext>
            </a:extLst>
          </p:cNvPr>
          <p:cNvPicPr>
            <a:picLocks noChangeAspect="1"/>
          </p:cNvPicPr>
          <p:nvPr/>
        </p:nvPicPr>
        <p:blipFill>
          <a:blip r:embed="rId2"/>
          <a:stretch>
            <a:fillRect/>
          </a:stretch>
        </p:blipFill>
        <p:spPr>
          <a:xfrm>
            <a:off x="5214029" y="2385135"/>
            <a:ext cx="2490212" cy="1848835"/>
          </a:xfrm>
          <a:prstGeom prst="rect">
            <a:avLst/>
          </a:prstGeom>
          <a:ln>
            <a:solidFill>
              <a:schemeClr val="tx1"/>
            </a:solidFill>
          </a:ln>
        </p:spPr>
      </p:pic>
      <p:pic>
        <p:nvPicPr>
          <p:cNvPr id="10" name="Immagine 9">
            <a:extLst>
              <a:ext uri="{FF2B5EF4-FFF2-40B4-BE49-F238E27FC236}">
                <a16:creationId xmlns:a16="http://schemas.microsoft.com/office/drawing/2014/main" id="{108BF221-556C-E687-C9A4-221B55BC56B5}"/>
              </a:ext>
            </a:extLst>
          </p:cNvPr>
          <p:cNvPicPr>
            <a:picLocks noChangeAspect="1"/>
          </p:cNvPicPr>
          <p:nvPr/>
        </p:nvPicPr>
        <p:blipFill>
          <a:blip r:embed="rId3"/>
          <a:stretch>
            <a:fillRect/>
          </a:stretch>
        </p:blipFill>
        <p:spPr>
          <a:xfrm>
            <a:off x="1773674" y="2375722"/>
            <a:ext cx="2490212" cy="1858248"/>
          </a:xfrm>
          <a:prstGeom prst="rect">
            <a:avLst/>
          </a:prstGeom>
          <a:ln>
            <a:solidFill>
              <a:schemeClr val="tx1"/>
            </a:solidFill>
          </a:ln>
        </p:spPr>
      </p:pic>
      <p:sp>
        <p:nvSpPr>
          <p:cNvPr id="12" name="CasellaDiTesto 11">
            <a:extLst>
              <a:ext uri="{FF2B5EF4-FFF2-40B4-BE49-F238E27FC236}">
                <a16:creationId xmlns:a16="http://schemas.microsoft.com/office/drawing/2014/main" id="{8ECDEE7A-516B-6048-CAF5-DB18C80424EF}"/>
              </a:ext>
            </a:extLst>
          </p:cNvPr>
          <p:cNvSpPr txBox="1"/>
          <p:nvPr/>
        </p:nvSpPr>
        <p:spPr>
          <a:xfrm>
            <a:off x="6804991" y="4415018"/>
            <a:ext cx="4572000" cy="307777"/>
          </a:xfrm>
          <a:prstGeom prst="rect">
            <a:avLst/>
          </a:prstGeom>
          <a:noFill/>
        </p:spPr>
        <p:txBody>
          <a:bodyPr wrap="square">
            <a:spAutoFit/>
          </a:bodyPr>
          <a:lstStyle/>
          <a:p>
            <a:pPr marL="0" indent="0">
              <a:spcBef>
                <a:spcPts val="0"/>
              </a:spcBef>
              <a:buFont typeface="Asap"/>
              <a:buNone/>
            </a:pPr>
            <a:r>
              <a:rPr lang="it-IT" dirty="0">
                <a:latin typeface="+mn-lt"/>
              </a:rPr>
              <a:t>Realizzate con MATLAB</a:t>
            </a:r>
          </a:p>
        </p:txBody>
      </p:sp>
    </p:spTree>
    <p:extLst>
      <p:ext uri="{BB962C8B-B14F-4D97-AF65-F5344CB8AC3E}">
        <p14:creationId xmlns:p14="http://schemas.microsoft.com/office/powerpoint/2010/main" val="4112576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Divisione Frattura in SottoPoligoni</a:t>
            </a:r>
            <a:endParaRPr dirty="0"/>
          </a:p>
        </p:txBody>
      </p:sp>
      <p:sp>
        <p:nvSpPr>
          <p:cNvPr id="6" name="CasellaDiTesto 5">
            <a:extLst>
              <a:ext uri="{FF2B5EF4-FFF2-40B4-BE49-F238E27FC236}">
                <a16:creationId xmlns:a16="http://schemas.microsoft.com/office/drawing/2014/main" id="{7037910B-DF0E-2538-E188-E00407024236}"/>
              </a:ext>
            </a:extLst>
          </p:cNvPr>
          <p:cNvSpPr txBox="1"/>
          <p:nvPr/>
        </p:nvSpPr>
        <p:spPr>
          <a:xfrm>
            <a:off x="923171" y="2208226"/>
            <a:ext cx="3649444" cy="1524007"/>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lang="it-IT" sz="1600" dirty="0">
                <a:solidFill>
                  <a:srgbClr val="131313"/>
                </a:solidFill>
                <a:latin typeface="Arial" panose="020B0604020202020204" pitchFamily="34" charset="0"/>
                <a:cs typeface="Arial" panose="020B0604020202020204" pitchFamily="34" charset="0"/>
                <a:sym typeface="Asap"/>
              </a:rPr>
              <a:t>Ogni frattura viene divisa in </a:t>
            </a:r>
            <a:r>
              <a:rPr lang="it-IT" sz="1600" dirty="0" err="1">
                <a:solidFill>
                  <a:srgbClr val="131313"/>
                </a:solidFill>
                <a:latin typeface="Arial" panose="020B0604020202020204" pitchFamily="34" charset="0"/>
                <a:cs typeface="Arial" panose="020B0604020202020204" pitchFamily="34" charset="0"/>
                <a:sym typeface="Asap"/>
              </a:rPr>
              <a:t>sottofratture</a:t>
            </a:r>
            <a:r>
              <a:rPr lang="it-IT" sz="1600" dirty="0">
                <a:solidFill>
                  <a:srgbClr val="131313"/>
                </a:solidFill>
                <a:latin typeface="Arial" panose="020B0604020202020204" pitchFamily="34" charset="0"/>
                <a:cs typeface="Arial" panose="020B0604020202020204" pitchFamily="34" charset="0"/>
                <a:sym typeface="Asap"/>
              </a:rPr>
              <a:t>, fino a che la frattura considerata non ha più tracce e viene convertita in una Cella2D.</a:t>
            </a:r>
            <a:endParaRPr kumimoji="0" lang="it-IT" sz="1600" b="0" i="0" u="none" strike="noStrike" kern="0" cap="none" spc="0" normalizeH="0" baseline="0" noProof="0" dirty="0">
              <a:ln>
                <a:noFill/>
              </a:ln>
              <a:solidFill>
                <a:srgbClr val="131313"/>
              </a:solidFill>
              <a:effectLst/>
              <a:uLnTx/>
              <a:uFillTx/>
              <a:latin typeface="Arial" panose="020B0604020202020204" pitchFamily="34" charset="0"/>
              <a:cs typeface="Arial" panose="020B0604020202020204" pitchFamily="34" charset="0"/>
              <a:sym typeface="Asap"/>
            </a:endParaRPr>
          </a:p>
        </p:txBody>
      </p:sp>
      <p:sp>
        <p:nvSpPr>
          <p:cNvPr id="7" name="Connettore 6">
            <a:extLst>
              <a:ext uri="{FF2B5EF4-FFF2-40B4-BE49-F238E27FC236}">
                <a16:creationId xmlns:a16="http://schemas.microsoft.com/office/drawing/2014/main" id="{ECB58A70-FD16-5DD8-4F38-380C3991210A}"/>
              </a:ext>
            </a:extLst>
          </p:cNvPr>
          <p:cNvSpPr/>
          <p:nvPr/>
        </p:nvSpPr>
        <p:spPr>
          <a:xfrm>
            <a:off x="7145440" y="1403895"/>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 name="Connettore 7">
            <a:extLst>
              <a:ext uri="{FF2B5EF4-FFF2-40B4-BE49-F238E27FC236}">
                <a16:creationId xmlns:a16="http://schemas.microsoft.com/office/drawing/2014/main" id="{0EEF74AF-C981-BAED-08D3-921EF1B7F336}"/>
              </a:ext>
            </a:extLst>
          </p:cNvPr>
          <p:cNvSpPr/>
          <p:nvPr/>
        </p:nvSpPr>
        <p:spPr>
          <a:xfrm>
            <a:off x="6476036" y="2155908"/>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9" name="Connettore 8">
            <a:extLst>
              <a:ext uri="{FF2B5EF4-FFF2-40B4-BE49-F238E27FC236}">
                <a16:creationId xmlns:a16="http://schemas.microsoft.com/office/drawing/2014/main" id="{274439DE-3F3C-0389-4CB2-B0350A131284}"/>
              </a:ext>
            </a:extLst>
          </p:cNvPr>
          <p:cNvSpPr/>
          <p:nvPr/>
        </p:nvSpPr>
        <p:spPr>
          <a:xfrm>
            <a:off x="7816772" y="2155908"/>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18" name="Connettore diritto 17">
            <a:extLst>
              <a:ext uri="{FF2B5EF4-FFF2-40B4-BE49-F238E27FC236}">
                <a16:creationId xmlns:a16="http://schemas.microsoft.com/office/drawing/2014/main" id="{01B5ED93-1149-1C79-8BFD-25A4FC2F41EC}"/>
              </a:ext>
            </a:extLst>
          </p:cNvPr>
          <p:cNvCxnSpPr>
            <a:cxnSpLocks/>
            <a:stCxn id="7" idx="3"/>
            <a:endCxn id="8" idx="7"/>
          </p:cNvCxnSpPr>
          <p:nvPr/>
        </p:nvCxnSpPr>
        <p:spPr>
          <a:xfrm flipH="1">
            <a:off x="6762545" y="1708827"/>
            <a:ext cx="432052" cy="499399"/>
          </a:xfrm>
          <a:prstGeom prst="line">
            <a:avLst/>
          </a:prstGeom>
          <a:ln/>
        </p:spPr>
        <p:style>
          <a:lnRef idx="2">
            <a:schemeClr val="dk1"/>
          </a:lnRef>
          <a:fillRef idx="0">
            <a:schemeClr val="dk1"/>
          </a:fillRef>
          <a:effectRef idx="1">
            <a:schemeClr val="dk1"/>
          </a:effectRef>
          <a:fontRef idx="minor">
            <a:schemeClr val="tx1"/>
          </a:fontRef>
        </p:style>
      </p:cxnSp>
      <p:cxnSp>
        <p:nvCxnSpPr>
          <p:cNvPr id="28" name="Connettore diritto 27">
            <a:extLst>
              <a:ext uri="{FF2B5EF4-FFF2-40B4-BE49-F238E27FC236}">
                <a16:creationId xmlns:a16="http://schemas.microsoft.com/office/drawing/2014/main" id="{9DB507CF-BC0F-DB53-C978-C329A0931C17}"/>
              </a:ext>
            </a:extLst>
          </p:cNvPr>
          <p:cNvCxnSpPr>
            <a:cxnSpLocks/>
            <a:stCxn id="7" idx="5"/>
          </p:cNvCxnSpPr>
          <p:nvPr/>
        </p:nvCxnSpPr>
        <p:spPr>
          <a:xfrm>
            <a:off x="7431949" y="1708827"/>
            <a:ext cx="432052" cy="463499"/>
          </a:xfrm>
          <a:prstGeom prst="line">
            <a:avLst/>
          </a:prstGeom>
          <a:ln/>
        </p:spPr>
        <p:style>
          <a:lnRef idx="2">
            <a:schemeClr val="dk1"/>
          </a:lnRef>
          <a:fillRef idx="0">
            <a:schemeClr val="dk1"/>
          </a:fillRef>
          <a:effectRef idx="1">
            <a:schemeClr val="dk1"/>
          </a:effectRef>
          <a:fontRef idx="minor">
            <a:schemeClr val="tx1"/>
          </a:fontRef>
        </p:style>
      </p:cxnSp>
      <p:cxnSp>
        <p:nvCxnSpPr>
          <p:cNvPr id="737" name="Connettore diritto 736">
            <a:extLst>
              <a:ext uri="{FF2B5EF4-FFF2-40B4-BE49-F238E27FC236}">
                <a16:creationId xmlns:a16="http://schemas.microsoft.com/office/drawing/2014/main" id="{FAC7E182-C987-8420-C7FD-6FAB249D51CE}"/>
              </a:ext>
            </a:extLst>
          </p:cNvPr>
          <p:cNvCxnSpPr>
            <a:cxnSpLocks/>
          </p:cNvCxnSpPr>
          <p:nvPr/>
        </p:nvCxnSpPr>
        <p:spPr>
          <a:xfrm flipH="1">
            <a:off x="6252020" y="2471806"/>
            <a:ext cx="310862" cy="498384"/>
          </a:xfrm>
          <a:prstGeom prst="line">
            <a:avLst/>
          </a:prstGeom>
          <a:ln/>
        </p:spPr>
        <p:style>
          <a:lnRef idx="2">
            <a:schemeClr val="dk1"/>
          </a:lnRef>
          <a:fillRef idx="0">
            <a:schemeClr val="dk1"/>
          </a:fillRef>
          <a:effectRef idx="1">
            <a:schemeClr val="dk1"/>
          </a:effectRef>
          <a:fontRef idx="minor">
            <a:schemeClr val="tx1"/>
          </a:fontRef>
        </p:style>
      </p:cxnSp>
      <p:cxnSp>
        <p:nvCxnSpPr>
          <p:cNvPr id="738" name="Connettore diritto 737">
            <a:extLst>
              <a:ext uri="{FF2B5EF4-FFF2-40B4-BE49-F238E27FC236}">
                <a16:creationId xmlns:a16="http://schemas.microsoft.com/office/drawing/2014/main" id="{7A42994C-B06A-7F84-E5F8-AC0E3D457463}"/>
              </a:ext>
            </a:extLst>
          </p:cNvPr>
          <p:cNvCxnSpPr>
            <a:cxnSpLocks/>
            <a:stCxn id="8" idx="5"/>
          </p:cNvCxnSpPr>
          <p:nvPr/>
        </p:nvCxnSpPr>
        <p:spPr>
          <a:xfrm>
            <a:off x="6762545" y="2460840"/>
            <a:ext cx="226955" cy="499399"/>
          </a:xfrm>
          <a:prstGeom prst="line">
            <a:avLst/>
          </a:prstGeom>
          <a:ln/>
        </p:spPr>
        <p:style>
          <a:lnRef idx="2">
            <a:schemeClr val="dk1"/>
          </a:lnRef>
          <a:fillRef idx="0">
            <a:schemeClr val="dk1"/>
          </a:fillRef>
          <a:effectRef idx="1">
            <a:schemeClr val="dk1"/>
          </a:effectRef>
          <a:fontRef idx="minor">
            <a:schemeClr val="tx1"/>
          </a:fontRef>
        </p:style>
      </p:cxnSp>
      <p:sp>
        <p:nvSpPr>
          <p:cNvPr id="742" name="Connettore 741">
            <a:extLst>
              <a:ext uri="{FF2B5EF4-FFF2-40B4-BE49-F238E27FC236}">
                <a16:creationId xmlns:a16="http://schemas.microsoft.com/office/drawing/2014/main" id="{47CDBC8A-B762-658B-8A86-9D9855A51916}"/>
              </a:ext>
            </a:extLst>
          </p:cNvPr>
          <p:cNvSpPr/>
          <p:nvPr/>
        </p:nvSpPr>
        <p:spPr>
          <a:xfrm>
            <a:off x="5991431" y="2968065"/>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43" name="Connettore 742">
            <a:extLst>
              <a:ext uri="{FF2B5EF4-FFF2-40B4-BE49-F238E27FC236}">
                <a16:creationId xmlns:a16="http://schemas.microsoft.com/office/drawing/2014/main" id="{534F2C9F-2546-5D9B-9B79-7DD1035E0057}"/>
              </a:ext>
            </a:extLst>
          </p:cNvPr>
          <p:cNvSpPr/>
          <p:nvPr/>
        </p:nvSpPr>
        <p:spPr>
          <a:xfrm>
            <a:off x="6848532" y="2960239"/>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744" name="Connettore diritto 743">
            <a:extLst>
              <a:ext uri="{FF2B5EF4-FFF2-40B4-BE49-F238E27FC236}">
                <a16:creationId xmlns:a16="http://schemas.microsoft.com/office/drawing/2014/main" id="{3D6CF064-1CB8-BEC6-E6FE-4C5E82A8D12E}"/>
              </a:ext>
            </a:extLst>
          </p:cNvPr>
          <p:cNvCxnSpPr>
            <a:cxnSpLocks/>
          </p:cNvCxnSpPr>
          <p:nvPr/>
        </p:nvCxnSpPr>
        <p:spPr>
          <a:xfrm flipH="1">
            <a:off x="5741835" y="3276347"/>
            <a:ext cx="310862" cy="498384"/>
          </a:xfrm>
          <a:prstGeom prst="line">
            <a:avLst/>
          </a:prstGeom>
          <a:ln/>
        </p:spPr>
        <p:style>
          <a:lnRef idx="2">
            <a:schemeClr val="dk1"/>
          </a:lnRef>
          <a:fillRef idx="0">
            <a:schemeClr val="dk1"/>
          </a:fillRef>
          <a:effectRef idx="1">
            <a:schemeClr val="dk1"/>
          </a:effectRef>
          <a:fontRef idx="minor">
            <a:schemeClr val="tx1"/>
          </a:fontRef>
        </p:style>
      </p:cxnSp>
      <p:cxnSp>
        <p:nvCxnSpPr>
          <p:cNvPr id="745" name="Connettore diritto 744">
            <a:extLst>
              <a:ext uri="{FF2B5EF4-FFF2-40B4-BE49-F238E27FC236}">
                <a16:creationId xmlns:a16="http://schemas.microsoft.com/office/drawing/2014/main" id="{21AF8F33-D92B-9EDD-909D-EB6AC2879A9F}"/>
              </a:ext>
            </a:extLst>
          </p:cNvPr>
          <p:cNvCxnSpPr>
            <a:cxnSpLocks/>
            <a:stCxn id="742" idx="5"/>
            <a:endCxn id="760" idx="0"/>
          </p:cNvCxnSpPr>
          <p:nvPr/>
        </p:nvCxnSpPr>
        <p:spPr>
          <a:xfrm>
            <a:off x="6277940" y="3272997"/>
            <a:ext cx="365929" cy="515076"/>
          </a:xfrm>
          <a:prstGeom prst="line">
            <a:avLst/>
          </a:prstGeom>
          <a:ln/>
        </p:spPr>
        <p:style>
          <a:lnRef idx="2">
            <a:schemeClr val="dk1"/>
          </a:lnRef>
          <a:fillRef idx="0">
            <a:schemeClr val="dk1"/>
          </a:fillRef>
          <a:effectRef idx="1">
            <a:schemeClr val="dk1"/>
          </a:effectRef>
          <a:fontRef idx="minor">
            <a:schemeClr val="tx1"/>
          </a:fontRef>
        </p:style>
      </p:cxnSp>
      <p:sp>
        <p:nvSpPr>
          <p:cNvPr id="746" name="Connettore 745">
            <a:extLst>
              <a:ext uri="{FF2B5EF4-FFF2-40B4-BE49-F238E27FC236}">
                <a16:creationId xmlns:a16="http://schemas.microsoft.com/office/drawing/2014/main" id="{D996F3DE-A57F-A184-FFAC-C9B3AA2EC679}"/>
              </a:ext>
            </a:extLst>
          </p:cNvPr>
          <p:cNvSpPr/>
          <p:nvPr/>
        </p:nvSpPr>
        <p:spPr>
          <a:xfrm>
            <a:off x="5551254" y="3798024"/>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47" name="Connettore 746">
            <a:extLst>
              <a:ext uri="{FF2B5EF4-FFF2-40B4-BE49-F238E27FC236}">
                <a16:creationId xmlns:a16="http://schemas.microsoft.com/office/drawing/2014/main" id="{68E3D201-EDED-CCFA-CFB5-D06422ED1A34}"/>
              </a:ext>
            </a:extLst>
          </p:cNvPr>
          <p:cNvSpPr/>
          <p:nvPr/>
        </p:nvSpPr>
        <p:spPr>
          <a:xfrm>
            <a:off x="6481352" y="3798024"/>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749" name="Connettore diritto 748">
            <a:extLst>
              <a:ext uri="{FF2B5EF4-FFF2-40B4-BE49-F238E27FC236}">
                <a16:creationId xmlns:a16="http://schemas.microsoft.com/office/drawing/2014/main" id="{8C4A768A-004C-A938-3A62-9236F92BA662}"/>
              </a:ext>
            </a:extLst>
          </p:cNvPr>
          <p:cNvCxnSpPr>
            <a:cxnSpLocks/>
          </p:cNvCxnSpPr>
          <p:nvPr/>
        </p:nvCxnSpPr>
        <p:spPr>
          <a:xfrm flipH="1">
            <a:off x="7648939" y="2502251"/>
            <a:ext cx="254067" cy="467984"/>
          </a:xfrm>
          <a:prstGeom prst="line">
            <a:avLst/>
          </a:prstGeom>
          <a:ln/>
        </p:spPr>
        <p:style>
          <a:lnRef idx="2">
            <a:schemeClr val="dk1"/>
          </a:lnRef>
          <a:fillRef idx="0">
            <a:schemeClr val="dk1"/>
          </a:fillRef>
          <a:effectRef idx="1">
            <a:schemeClr val="dk1"/>
          </a:effectRef>
          <a:fontRef idx="minor">
            <a:schemeClr val="tx1"/>
          </a:fontRef>
        </p:style>
      </p:cxnSp>
      <p:cxnSp>
        <p:nvCxnSpPr>
          <p:cNvPr id="751" name="Connettore diritto 750">
            <a:extLst>
              <a:ext uri="{FF2B5EF4-FFF2-40B4-BE49-F238E27FC236}">
                <a16:creationId xmlns:a16="http://schemas.microsoft.com/office/drawing/2014/main" id="{E6A2AABE-B40C-A303-014F-8E9FF57EE4CB}"/>
              </a:ext>
            </a:extLst>
          </p:cNvPr>
          <p:cNvCxnSpPr>
            <a:cxnSpLocks/>
            <a:stCxn id="9" idx="5"/>
          </p:cNvCxnSpPr>
          <p:nvPr/>
        </p:nvCxnSpPr>
        <p:spPr>
          <a:xfrm>
            <a:off x="8103281" y="2460840"/>
            <a:ext cx="320719" cy="507225"/>
          </a:xfrm>
          <a:prstGeom prst="line">
            <a:avLst/>
          </a:prstGeom>
          <a:ln/>
        </p:spPr>
        <p:style>
          <a:lnRef idx="2">
            <a:schemeClr val="dk1"/>
          </a:lnRef>
          <a:fillRef idx="0">
            <a:schemeClr val="dk1"/>
          </a:fillRef>
          <a:effectRef idx="1">
            <a:schemeClr val="dk1"/>
          </a:effectRef>
          <a:fontRef idx="minor">
            <a:schemeClr val="tx1"/>
          </a:fontRef>
        </p:style>
      </p:cxnSp>
      <p:sp>
        <p:nvSpPr>
          <p:cNvPr id="754" name="Connettore 753">
            <a:extLst>
              <a:ext uri="{FF2B5EF4-FFF2-40B4-BE49-F238E27FC236}">
                <a16:creationId xmlns:a16="http://schemas.microsoft.com/office/drawing/2014/main" id="{D13D6B28-0E86-8BF9-C38F-7954F1E1CC0F}"/>
              </a:ext>
            </a:extLst>
          </p:cNvPr>
          <p:cNvSpPr/>
          <p:nvPr/>
        </p:nvSpPr>
        <p:spPr>
          <a:xfrm>
            <a:off x="7384516" y="2960239"/>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55" name="Connettore 754">
            <a:extLst>
              <a:ext uri="{FF2B5EF4-FFF2-40B4-BE49-F238E27FC236}">
                <a16:creationId xmlns:a16="http://schemas.microsoft.com/office/drawing/2014/main" id="{278E8122-20F7-FD1F-39AF-BB59A068AE12}"/>
              </a:ext>
            </a:extLst>
          </p:cNvPr>
          <p:cNvSpPr/>
          <p:nvPr/>
        </p:nvSpPr>
        <p:spPr>
          <a:xfrm>
            <a:off x="8256167" y="2978821"/>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58" name="CasellaDiTesto 757">
            <a:extLst>
              <a:ext uri="{FF2B5EF4-FFF2-40B4-BE49-F238E27FC236}">
                <a16:creationId xmlns:a16="http://schemas.microsoft.com/office/drawing/2014/main" id="{B85B52C9-0F3D-E4E8-4DF0-295F9DFDD1CB}"/>
              </a:ext>
            </a:extLst>
          </p:cNvPr>
          <p:cNvSpPr txBox="1"/>
          <p:nvPr/>
        </p:nvSpPr>
        <p:spPr>
          <a:xfrm>
            <a:off x="1193621" y="1582520"/>
            <a:ext cx="3108543" cy="400110"/>
          </a:xfrm>
          <a:prstGeom prst="rect">
            <a:avLst/>
          </a:prstGeom>
          <a:noFill/>
        </p:spPr>
        <p:txBody>
          <a:bodyPr wrap="none" rtlCol="0">
            <a:spAutoFit/>
          </a:bodyPr>
          <a:lstStyle/>
          <a:p>
            <a:r>
              <a:rPr lang="it-IT" sz="2000" dirty="0">
                <a:solidFill>
                  <a:schemeClr val="accent3"/>
                </a:solidFill>
                <a:latin typeface="+mn-lt"/>
              </a:rPr>
              <a:t>Funzione ricorsiva Taglia</a:t>
            </a:r>
          </a:p>
        </p:txBody>
      </p:sp>
      <p:sp>
        <p:nvSpPr>
          <p:cNvPr id="759" name="Connettore 758">
            <a:extLst>
              <a:ext uri="{FF2B5EF4-FFF2-40B4-BE49-F238E27FC236}">
                <a16:creationId xmlns:a16="http://schemas.microsoft.com/office/drawing/2014/main" id="{9E653CC0-D2BF-7770-D82E-A050354BBF68}"/>
              </a:ext>
            </a:extLst>
          </p:cNvPr>
          <p:cNvSpPr/>
          <p:nvPr/>
        </p:nvSpPr>
        <p:spPr>
          <a:xfrm>
            <a:off x="5551254" y="3788073"/>
            <a:ext cx="335666" cy="357250"/>
          </a:xfrm>
          <a:prstGeom prst="flowChartConnector">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0" name="Connettore 759">
            <a:extLst>
              <a:ext uri="{FF2B5EF4-FFF2-40B4-BE49-F238E27FC236}">
                <a16:creationId xmlns:a16="http://schemas.microsoft.com/office/drawing/2014/main" id="{50249B03-E74D-EF3F-F192-97F721C6F893}"/>
              </a:ext>
            </a:extLst>
          </p:cNvPr>
          <p:cNvSpPr/>
          <p:nvPr/>
        </p:nvSpPr>
        <p:spPr>
          <a:xfrm>
            <a:off x="6476036" y="3788073"/>
            <a:ext cx="335666" cy="357250"/>
          </a:xfrm>
          <a:prstGeom prst="flowChartConnector">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1" name="Connettore 760">
            <a:extLst>
              <a:ext uri="{FF2B5EF4-FFF2-40B4-BE49-F238E27FC236}">
                <a16:creationId xmlns:a16="http://schemas.microsoft.com/office/drawing/2014/main" id="{6C8999C4-5542-BD89-D2BB-B45897DE2AB1}"/>
              </a:ext>
            </a:extLst>
          </p:cNvPr>
          <p:cNvSpPr/>
          <p:nvPr/>
        </p:nvSpPr>
        <p:spPr>
          <a:xfrm>
            <a:off x="6848532" y="2960239"/>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2" name="Connettore 761">
            <a:extLst>
              <a:ext uri="{FF2B5EF4-FFF2-40B4-BE49-F238E27FC236}">
                <a16:creationId xmlns:a16="http://schemas.microsoft.com/office/drawing/2014/main" id="{8C924F4D-100C-0DBE-719D-D599C70B3AAF}"/>
              </a:ext>
            </a:extLst>
          </p:cNvPr>
          <p:cNvSpPr/>
          <p:nvPr/>
        </p:nvSpPr>
        <p:spPr>
          <a:xfrm>
            <a:off x="7388990" y="2959328"/>
            <a:ext cx="335666" cy="357250"/>
          </a:xfrm>
          <a:prstGeom prst="flowChartConnector">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3" name="Connettore 762">
            <a:extLst>
              <a:ext uri="{FF2B5EF4-FFF2-40B4-BE49-F238E27FC236}">
                <a16:creationId xmlns:a16="http://schemas.microsoft.com/office/drawing/2014/main" id="{21FB3513-4372-9FD0-7CA0-46A86860579F}"/>
              </a:ext>
            </a:extLst>
          </p:cNvPr>
          <p:cNvSpPr/>
          <p:nvPr/>
        </p:nvSpPr>
        <p:spPr>
          <a:xfrm>
            <a:off x="8251693" y="2977772"/>
            <a:ext cx="335666" cy="357250"/>
          </a:xfrm>
          <a:prstGeom prst="flowChartConnector">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2087666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par>
                          <p:cTn id="9" fill="hold">
                            <p:stCondLst>
                              <p:cond delay="500"/>
                            </p:stCondLst>
                            <p:childTnLst>
                              <p:par>
                                <p:cTn id="10" presetID="18" presetClass="entr" presetSubtype="1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strips(downLeft)">
                                      <p:cBhvr>
                                        <p:cTn id="12" dur="1000"/>
                                        <p:tgtEl>
                                          <p:spTgt spid="18"/>
                                        </p:tgtEl>
                                      </p:cBhvr>
                                    </p:animEffect>
                                  </p:childTnLst>
                                </p:cTn>
                              </p:par>
                              <p:par>
                                <p:cTn id="13" presetID="18" presetClass="entr" presetSubtype="12"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downLeft)">
                                      <p:cBhvr>
                                        <p:cTn id="15" dur="1000"/>
                                        <p:tgtEl>
                                          <p:spTgt spid="28"/>
                                        </p:tgtEl>
                                      </p:cBhvr>
                                    </p:animEffect>
                                  </p:childTnLst>
                                </p:cTn>
                              </p:par>
                              <p:par>
                                <p:cTn id="16" presetID="18" presetClass="entr" presetSubtype="12"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strips(downLeft)">
                                      <p:cBhvr>
                                        <p:cTn id="18" dur="1000"/>
                                        <p:tgtEl>
                                          <p:spTgt spid="8"/>
                                        </p:tgtEl>
                                      </p:cBhvr>
                                    </p:animEffect>
                                  </p:childTnLst>
                                </p:cTn>
                              </p:par>
                              <p:par>
                                <p:cTn id="19" presetID="18" presetClass="entr" presetSubtype="12"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strips(downLeft)">
                                      <p:cBhvr>
                                        <p:cTn id="21" dur="1000"/>
                                        <p:tgtEl>
                                          <p:spTgt spid="9"/>
                                        </p:tgtEl>
                                      </p:cBhvr>
                                    </p:animEffect>
                                  </p:childTnLst>
                                </p:cTn>
                              </p:par>
                            </p:childTnLst>
                          </p:cTn>
                        </p:par>
                        <p:par>
                          <p:cTn id="22" fill="hold">
                            <p:stCondLst>
                              <p:cond delay="1500"/>
                            </p:stCondLst>
                            <p:childTnLst>
                              <p:par>
                                <p:cTn id="23" presetID="18" presetClass="entr" presetSubtype="12" fill="hold" nodeType="afterEffect">
                                  <p:stCondLst>
                                    <p:cond delay="0"/>
                                  </p:stCondLst>
                                  <p:childTnLst>
                                    <p:set>
                                      <p:cBhvr>
                                        <p:cTn id="24" dur="1" fill="hold">
                                          <p:stCondLst>
                                            <p:cond delay="0"/>
                                          </p:stCondLst>
                                        </p:cTn>
                                        <p:tgtEl>
                                          <p:spTgt spid="737"/>
                                        </p:tgtEl>
                                        <p:attrNameLst>
                                          <p:attrName>style.visibility</p:attrName>
                                        </p:attrNameLst>
                                      </p:cBhvr>
                                      <p:to>
                                        <p:strVal val="visible"/>
                                      </p:to>
                                    </p:set>
                                    <p:animEffect transition="in" filter="strips(downLeft)">
                                      <p:cBhvr>
                                        <p:cTn id="25" dur="1000"/>
                                        <p:tgtEl>
                                          <p:spTgt spid="737"/>
                                        </p:tgtEl>
                                      </p:cBhvr>
                                    </p:animEffect>
                                  </p:childTnLst>
                                </p:cTn>
                              </p:par>
                              <p:par>
                                <p:cTn id="26" presetID="18" presetClass="entr" presetSubtype="12" fill="hold" nodeType="withEffect">
                                  <p:stCondLst>
                                    <p:cond delay="0"/>
                                  </p:stCondLst>
                                  <p:childTnLst>
                                    <p:set>
                                      <p:cBhvr>
                                        <p:cTn id="27" dur="1" fill="hold">
                                          <p:stCondLst>
                                            <p:cond delay="0"/>
                                          </p:stCondLst>
                                        </p:cTn>
                                        <p:tgtEl>
                                          <p:spTgt spid="738"/>
                                        </p:tgtEl>
                                        <p:attrNameLst>
                                          <p:attrName>style.visibility</p:attrName>
                                        </p:attrNameLst>
                                      </p:cBhvr>
                                      <p:to>
                                        <p:strVal val="visible"/>
                                      </p:to>
                                    </p:set>
                                    <p:animEffect transition="in" filter="strips(downLeft)">
                                      <p:cBhvr>
                                        <p:cTn id="28" dur="1000"/>
                                        <p:tgtEl>
                                          <p:spTgt spid="738"/>
                                        </p:tgtEl>
                                      </p:cBhvr>
                                    </p:animEffect>
                                  </p:childTnLst>
                                </p:cTn>
                              </p:par>
                              <p:par>
                                <p:cTn id="29" presetID="18" presetClass="entr" presetSubtype="12" fill="hold" grpId="0" nodeType="withEffect">
                                  <p:stCondLst>
                                    <p:cond delay="0"/>
                                  </p:stCondLst>
                                  <p:childTnLst>
                                    <p:set>
                                      <p:cBhvr>
                                        <p:cTn id="30" dur="1" fill="hold">
                                          <p:stCondLst>
                                            <p:cond delay="0"/>
                                          </p:stCondLst>
                                        </p:cTn>
                                        <p:tgtEl>
                                          <p:spTgt spid="742"/>
                                        </p:tgtEl>
                                        <p:attrNameLst>
                                          <p:attrName>style.visibility</p:attrName>
                                        </p:attrNameLst>
                                      </p:cBhvr>
                                      <p:to>
                                        <p:strVal val="visible"/>
                                      </p:to>
                                    </p:set>
                                    <p:animEffect transition="in" filter="strips(downLeft)">
                                      <p:cBhvr>
                                        <p:cTn id="31" dur="1000"/>
                                        <p:tgtEl>
                                          <p:spTgt spid="742"/>
                                        </p:tgtEl>
                                      </p:cBhvr>
                                    </p:animEffect>
                                  </p:childTnLst>
                                </p:cTn>
                              </p:par>
                              <p:par>
                                <p:cTn id="32" presetID="18" presetClass="entr" presetSubtype="12" fill="hold" grpId="0" nodeType="withEffect">
                                  <p:stCondLst>
                                    <p:cond delay="0"/>
                                  </p:stCondLst>
                                  <p:childTnLst>
                                    <p:set>
                                      <p:cBhvr>
                                        <p:cTn id="33" dur="1" fill="hold">
                                          <p:stCondLst>
                                            <p:cond delay="0"/>
                                          </p:stCondLst>
                                        </p:cTn>
                                        <p:tgtEl>
                                          <p:spTgt spid="743"/>
                                        </p:tgtEl>
                                        <p:attrNameLst>
                                          <p:attrName>style.visibility</p:attrName>
                                        </p:attrNameLst>
                                      </p:cBhvr>
                                      <p:to>
                                        <p:strVal val="visible"/>
                                      </p:to>
                                    </p:set>
                                    <p:animEffect transition="in" filter="strips(downLeft)">
                                      <p:cBhvr>
                                        <p:cTn id="34" dur="1000"/>
                                        <p:tgtEl>
                                          <p:spTgt spid="743"/>
                                        </p:tgtEl>
                                      </p:cBhvr>
                                    </p:animEffect>
                                  </p:childTnLst>
                                </p:cTn>
                              </p:par>
                            </p:childTnLst>
                          </p:cTn>
                        </p:par>
                        <p:par>
                          <p:cTn id="35" fill="hold">
                            <p:stCondLst>
                              <p:cond delay="2500"/>
                            </p:stCondLst>
                            <p:childTnLst>
                              <p:par>
                                <p:cTn id="36" presetID="18" presetClass="entr" presetSubtype="12" fill="hold" nodeType="afterEffect">
                                  <p:stCondLst>
                                    <p:cond delay="0"/>
                                  </p:stCondLst>
                                  <p:childTnLst>
                                    <p:set>
                                      <p:cBhvr>
                                        <p:cTn id="37" dur="1" fill="hold">
                                          <p:stCondLst>
                                            <p:cond delay="0"/>
                                          </p:stCondLst>
                                        </p:cTn>
                                        <p:tgtEl>
                                          <p:spTgt spid="744"/>
                                        </p:tgtEl>
                                        <p:attrNameLst>
                                          <p:attrName>style.visibility</p:attrName>
                                        </p:attrNameLst>
                                      </p:cBhvr>
                                      <p:to>
                                        <p:strVal val="visible"/>
                                      </p:to>
                                    </p:set>
                                    <p:animEffect transition="in" filter="strips(downLeft)">
                                      <p:cBhvr>
                                        <p:cTn id="38" dur="1000"/>
                                        <p:tgtEl>
                                          <p:spTgt spid="744"/>
                                        </p:tgtEl>
                                      </p:cBhvr>
                                    </p:animEffect>
                                  </p:childTnLst>
                                </p:cTn>
                              </p:par>
                              <p:par>
                                <p:cTn id="39" presetID="18" presetClass="entr" presetSubtype="12" fill="hold" nodeType="withEffect">
                                  <p:stCondLst>
                                    <p:cond delay="0"/>
                                  </p:stCondLst>
                                  <p:childTnLst>
                                    <p:set>
                                      <p:cBhvr>
                                        <p:cTn id="40" dur="1" fill="hold">
                                          <p:stCondLst>
                                            <p:cond delay="0"/>
                                          </p:stCondLst>
                                        </p:cTn>
                                        <p:tgtEl>
                                          <p:spTgt spid="745"/>
                                        </p:tgtEl>
                                        <p:attrNameLst>
                                          <p:attrName>style.visibility</p:attrName>
                                        </p:attrNameLst>
                                      </p:cBhvr>
                                      <p:to>
                                        <p:strVal val="visible"/>
                                      </p:to>
                                    </p:set>
                                    <p:animEffect transition="in" filter="strips(downLeft)">
                                      <p:cBhvr>
                                        <p:cTn id="41" dur="1000"/>
                                        <p:tgtEl>
                                          <p:spTgt spid="745"/>
                                        </p:tgtEl>
                                      </p:cBhvr>
                                    </p:animEffect>
                                  </p:childTnLst>
                                </p:cTn>
                              </p:par>
                              <p:par>
                                <p:cTn id="42" presetID="18" presetClass="entr" presetSubtype="12" fill="hold" grpId="0" nodeType="withEffect">
                                  <p:stCondLst>
                                    <p:cond delay="0"/>
                                  </p:stCondLst>
                                  <p:childTnLst>
                                    <p:set>
                                      <p:cBhvr>
                                        <p:cTn id="43" dur="1" fill="hold">
                                          <p:stCondLst>
                                            <p:cond delay="0"/>
                                          </p:stCondLst>
                                        </p:cTn>
                                        <p:tgtEl>
                                          <p:spTgt spid="746"/>
                                        </p:tgtEl>
                                        <p:attrNameLst>
                                          <p:attrName>style.visibility</p:attrName>
                                        </p:attrNameLst>
                                      </p:cBhvr>
                                      <p:to>
                                        <p:strVal val="visible"/>
                                      </p:to>
                                    </p:set>
                                    <p:animEffect transition="in" filter="strips(downLeft)">
                                      <p:cBhvr>
                                        <p:cTn id="44" dur="1000"/>
                                        <p:tgtEl>
                                          <p:spTgt spid="746"/>
                                        </p:tgtEl>
                                      </p:cBhvr>
                                    </p:animEffect>
                                  </p:childTnLst>
                                </p:cTn>
                              </p:par>
                              <p:par>
                                <p:cTn id="45" presetID="18" presetClass="entr" presetSubtype="12" fill="hold" grpId="0" nodeType="withEffect">
                                  <p:stCondLst>
                                    <p:cond delay="0"/>
                                  </p:stCondLst>
                                  <p:childTnLst>
                                    <p:set>
                                      <p:cBhvr>
                                        <p:cTn id="46" dur="1" fill="hold">
                                          <p:stCondLst>
                                            <p:cond delay="0"/>
                                          </p:stCondLst>
                                        </p:cTn>
                                        <p:tgtEl>
                                          <p:spTgt spid="747"/>
                                        </p:tgtEl>
                                        <p:attrNameLst>
                                          <p:attrName>style.visibility</p:attrName>
                                        </p:attrNameLst>
                                      </p:cBhvr>
                                      <p:to>
                                        <p:strVal val="visible"/>
                                      </p:to>
                                    </p:set>
                                    <p:animEffect transition="in" filter="strips(downLeft)">
                                      <p:cBhvr>
                                        <p:cTn id="47" dur="1000"/>
                                        <p:tgtEl>
                                          <p:spTgt spid="747"/>
                                        </p:tgtEl>
                                      </p:cBhvr>
                                    </p:animEffect>
                                  </p:childTnLst>
                                </p:cTn>
                              </p:par>
                            </p:childTnLst>
                          </p:cTn>
                        </p:par>
                        <p:par>
                          <p:cTn id="48" fill="hold">
                            <p:stCondLst>
                              <p:cond delay="3500"/>
                            </p:stCondLst>
                            <p:childTnLst>
                              <p:par>
                                <p:cTn id="49" presetID="18" presetClass="entr" presetSubtype="12" fill="hold" grpId="0" nodeType="afterEffect">
                                  <p:stCondLst>
                                    <p:cond delay="0"/>
                                  </p:stCondLst>
                                  <p:childTnLst>
                                    <p:set>
                                      <p:cBhvr>
                                        <p:cTn id="50" dur="1" fill="hold">
                                          <p:stCondLst>
                                            <p:cond delay="0"/>
                                          </p:stCondLst>
                                        </p:cTn>
                                        <p:tgtEl>
                                          <p:spTgt spid="759"/>
                                        </p:tgtEl>
                                        <p:attrNameLst>
                                          <p:attrName>style.visibility</p:attrName>
                                        </p:attrNameLst>
                                      </p:cBhvr>
                                      <p:to>
                                        <p:strVal val="visible"/>
                                      </p:to>
                                    </p:set>
                                    <p:animEffect transition="in" filter="strips(downLeft)">
                                      <p:cBhvr>
                                        <p:cTn id="51" dur="1000"/>
                                        <p:tgtEl>
                                          <p:spTgt spid="759"/>
                                        </p:tgtEl>
                                      </p:cBhvr>
                                    </p:animEffect>
                                  </p:childTnLst>
                                </p:cTn>
                              </p:par>
                            </p:childTnLst>
                          </p:cTn>
                        </p:par>
                        <p:par>
                          <p:cTn id="52" fill="hold">
                            <p:stCondLst>
                              <p:cond delay="4500"/>
                            </p:stCondLst>
                            <p:childTnLst>
                              <p:par>
                                <p:cTn id="53" presetID="18" presetClass="entr" presetSubtype="12" fill="hold" grpId="0" nodeType="afterEffect">
                                  <p:stCondLst>
                                    <p:cond delay="0"/>
                                  </p:stCondLst>
                                  <p:childTnLst>
                                    <p:set>
                                      <p:cBhvr>
                                        <p:cTn id="54" dur="1" fill="hold">
                                          <p:stCondLst>
                                            <p:cond delay="0"/>
                                          </p:stCondLst>
                                        </p:cTn>
                                        <p:tgtEl>
                                          <p:spTgt spid="760"/>
                                        </p:tgtEl>
                                        <p:attrNameLst>
                                          <p:attrName>style.visibility</p:attrName>
                                        </p:attrNameLst>
                                      </p:cBhvr>
                                      <p:to>
                                        <p:strVal val="visible"/>
                                      </p:to>
                                    </p:set>
                                    <p:animEffect transition="in" filter="strips(downLeft)">
                                      <p:cBhvr>
                                        <p:cTn id="55" dur="1000"/>
                                        <p:tgtEl>
                                          <p:spTgt spid="760"/>
                                        </p:tgtEl>
                                      </p:cBhvr>
                                    </p:animEffect>
                                  </p:childTnLst>
                                </p:cTn>
                              </p:par>
                            </p:childTnLst>
                          </p:cTn>
                        </p:par>
                        <p:par>
                          <p:cTn id="56" fill="hold">
                            <p:stCondLst>
                              <p:cond delay="5500"/>
                            </p:stCondLst>
                            <p:childTnLst>
                              <p:par>
                                <p:cTn id="57" presetID="18" presetClass="entr" presetSubtype="12" fill="hold" grpId="0" nodeType="afterEffect">
                                  <p:stCondLst>
                                    <p:cond delay="0"/>
                                  </p:stCondLst>
                                  <p:childTnLst>
                                    <p:set>
                                      <p:cBhvr>
                                        <p:cTn id="58" dur="1" fill="hold">
                                          <p:stCondLst>
                                            <p:cond delay="0"/>
                                          </p:stCondLst>
                                        </p:cTn>
                                        <p:tgtEl>
                                          <p:spTgt spid="761"/>
                                        </p:tgtEl>
                                        <p:attrNameLst>
                                          <p:attrName>style.visibility</p:attrName>
                                        </p:attrNameLst>
                                      </p:cBhvr>
                                      <p:to>
                                        <p:strVal val="visible"/>
                                      </p:to>
                                    </p:set>
                                    <p:animEffect transition="in" filter="strips(downLeft)">
                                      <p:cBhvr>
                                        <p:cTn id="59" dur="1000"/>
                                        <p:tgtEl>
                                          <p:spTgt spid="761"/>
                                        </p:tgtEl>
                                      </p:cBhvr>
                                    </p:animEffect>
                                  </p:childTnLst>
                                </p:cTn>
                              </p:par>
                            </p:childTnLst>
                          </p:cTn>
                        </p:par>
                        <p:par>
                          <p:cTn id="60" fill="hold">
                            <p:stCondLst>
                              <p:cond delay="6500"/>
                            </p:stCondLst>
                            <p:childTnLst>
                              <p:par>
                                <p:cTn id="61" presetID="18" presetClass="entr" presetSubtype="12" fill="hold" nodeType="afterEffect">
                                  <p:stCondLst>
                                    <p:cond delay="0"/>
                                  </p:stCondLst>
                                  <p:childTnLst>
                                    <p:set>
                                      <p:cBhvr>
                                        <p:cTn id="62" dur="1" fill="hold">
                                          <p:stCondLst>
                                            <p:cond delay="0"/>
                                          </p:stCondLst>
                                        </p:cTn>
                                        <p:tgtEl>
                                          <p:spTgt spid="749"/>
                                        </p:tgtEl>
                                        <p:attrNameLst>
                                          <p:attrName>style.visibility</p:attrName>
                                        </p:attrNameLst>
                                      </p:cBhvr>
                                      <p:to>
                                        <p:strVal val="visible"/>
                                      </p:to>
                                    </p:set>
                                    <p:animEffect transition="in" filter="strips(downLeft)">
                                      <p:cBhvr>
                                        <p:cTn id="63" dur="1000"/>
                                        <p:tgtEl>
                                          <p:spTgt spid="749"/>
                                        </p:tgtEl>
                                      </p:cBhvr>
                                    </p:animEffect>
                                  </p:childTnLst>
                                </p:cTn>
                              </p:par>
                              <p:par>
                                <p:cTn id="64" presetID="18" presetClass="entr" presetSubtype="12" fill="hold" nodeType="withEffect">
                                  <p:stCondLst>
                                    <p:cond delay="0"/>
                                  </p:stCondLst>
                                  <p:childTnLst>
                                    <p:set>
                                      <p:cBhvr>
                                        <p:cTn id="65" dur="1" fill="hold">
                                          <p:stCondLst>
                                            <p:cond delay="0"/>
                                          </p:stCondLst>
                                        </p:cTn>
                                        <p:tgtEl>
                                          <p:spTgt spid="751"/>
                                        </p:tgtEl>
                                        <p:attrNameLst>
                                          <p:attrName>style.visibility</p:attrName>
                                        </p:attrNameLst>
                                      </p:cBhvr>
                                      <p:to>
                                        <p:strVal val="visible"/>
                                      </p:to>
                                    </p:set>
                                    <p:animEffect transition="in" filter="strips(downLeft)">
                                      <p:cBhvr>
                                        <p:cTn id="66" dur="1000"/>
                                        <p:tgtEl>
                                          <p:spTgt spid="751"/>
                                        </p:tgtEl>
                                      </p:cBhvr>
                                    </p:animEffect>
                                  </p:childTnLst>
                                </p:cTn>
                              </p:par>
                              <p:par>
                                <p:cTn id="67" presetID="18" presetClass="entr" presetSubtype="12" fill="hold" grpId="0" nodeType="withEffect">
                                  <p:stCondLst>
                                    <p:cond delay="0"/>
                                  </p:stCondLst>
                                  <p:childTnLst>
                                    <p:set>
                                      <p:cBhvr>
                                        <p:cTn id="68" dur="1" fill="hold">
                                          <p:stCondLst>
                                            <p:cond delay="0"/>
                                          </p:stCondLst>
                                        </p:cTn>
                                        <p:tgtEl>
                                          <p:spTgt spid="754"/>
                                        </p:tgtEl>
                                        <p:attrNameLst>
                                          <p:attrName>style.visibility</p:attrName>
                                        </p:attrNameLst>
                                      </p:cBhvr>
                                      <p:to>
                                        <p:strVal val="visible"/>
                                      </p:to>
                                    </p:set>
                                    <p:animEffect transition="in" filter="strips(downLeft)">
                                      <p:cBhvr>
                                        <p:cTn id="69" dur="1000"/>
                                        <p:tgtEl>
                                          <p:spTgt spid="754"/>
                                        </p:tgtEl>
                                      </p:cBhvr>
                                    </p:animEffect>
                                  </p:childTnLst>
                                </p:cTn>
                              </p:par>
                              <p:par>
                                <p:cTn id="70" presetID="18" presetClass="entr" presetSubtype="12" fill="hold" grpId="0" nodeType="withEffect">
                                  <p:stCondLst>
                                    <p:cond delay="0"/>
                                  </p:stCondLst>
                                  <p:childTnLst>
                                    <p:set>
                                      <p:cBhvr>
                                        <p:cTn id="71" dur="1" fill="hold">
                                          <p:stCondLst>
                                            <p:cond delay="0"/>
                                          </p:stCondLst>
                                        </p:cTn>
                                        <p:tgtEl>
                                          <p:spTgt spid="755"/>
                                        </p:tgtEl>
                                        <p:attrNameLst>
                                          <p:attrName>style.visibility</p:attrName>
                                        </p:attrNameLst>
                                      </p:cBhvr>
                                      <p:to>
                                        <p:strVal val="visible"/>
                                      </p:to>
                                    </p:set>
                                    <p:animEffect transition="in" filter="strips(downLeft)">
                                      <p:cBhvr>
                                        <p:cTn id="72" dur="1000"/>
                                        <p:tgtEl>
                                          <p:spTgt spid="755"/>
                                        </p:tgtEl>
                                      </p:cBhvr>
                                    </p:animEffect>
                                  </p:childTnLst>
                                </p:cTn>
                              </p:par>
                            </p:childTnLst>
                          </p:cTn>
                        </p:par>
                        <p:par>
                          <p:cTn id="73" fill="hold">
                            <p:stCondLst>
                              <p:cond delay="7500"/>
                            </p:stCondLst>
                            <p:childTnLst>
                              <p:par>
                                <p:cTn id="74" presetID="18" presetClass="entr" presetSubtype="12" fill="hold" grpId="0" nodeType="afterEffect">
                                  <p:stCondLst>
                                    <p:cond delay="0"/>
                                  </p:stCondLst>
                                  <p:childTnLst>
                                    <p:set>
                                      <p:cBhvr>
                                        <p:cTn id="75" dur="1" fill="hold">
                                          <p:stCondLst>
                                            <p:cond delay="0"/>
                                          </p:stCondLst>
                                        </p:cTn>
                                        <p:tgtEl>
                                          <p:spTgt spid="762"/>
                                        </p:tgtEl>
                                        <p:attrNameLst>
                                          <p:attrName>style.visibility</p:attrName>
                                        </p:attrNameLst>
                                      </p:cBhvr>
                                      <p:to>
                                        <p:strVal val="visible"/>
                                      </p:to>
                                    </p:set>
                                    <p:animEffect transition="in" filter="strips(downLeft)">
                                      <p:cBhvr>
                                        <p:cTn id="76" dur="1000"/>
                                        <p:tgtEl>
                                          <p:spTgt spid="762"/>
                                        </p:tgtEl>
                                      </p:cBhvr>
                                    </p:animEffect>
                                  </p:childTnLst>
                                </p:cTn>
                              </p:par>
                            </p:childTnLst>
                          </p:cTn>
                        </p:par>
                        <p:par>
                          <p:cTn id="77" fill="hold">
                            <p:stCondLst>
                              <p:cond delay="8500"/>
                            </p:stCondLst>
                            <p:childTnLst>
                              <p:par>
                                <p:cTn id="78" presetID="18" presetClass="entr" presetSubtype="12" fill="hold" grpId="0" nodeType="afterEffect">
                                  <p:stCondLst>
                                    <p:cond delay="0"/>
                                  </p:stCondLst>
                                  <p:childTnLst>
                                    <p:set>
                                      <p:cBhvr>
                                        <p:cTn id="79" dur="1" fill="hold">
                                          <p:stCondLst>
                                            <p:cond delay="0"/>
                                          </p:stCondLst>
                                        </p:cTn>
                                        <p:tgtEl>
                                          <p:spTgt spid="763"/>
                                        </p:tgtEl>
                                        <p:attrNameLst>
                                          <p:attrName>style.visibility</p:attrName>
                                        </p:attrNameLst>
                                      </p:cBhvr>
                                      <p:to>
                                        <p:strVal val="visible"/>
                                      </p:to>
                                    </p:set>
                                    <p:animEffect transition="in" filter="strips(downLeft)">
                                      <p:cBhvr>
                                        <p:cTn id="80" dur="1000"/>
                                        <p:tgtEl>
                                          <p:spTgt spid="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742" grpId="0" animBg="1"/>
      <p:bldP spid="743" grpId="0" animBg="1"/>
      <p:bldP spid="746" grpId="0" animBg="1"/>
      <p:bldP spid="747" grpId="0" animBg="1"/>
      <p:bldP spid="754" grpId="0" animBg="1"/>
      <p:bldP spid="755" grpId="0" animBg="1"/>
      <p:bldP spid="759" grpId="0" animBg="1"/>
      <p:bldP spid="760" grpId="0" animBg="1"/>
      <p:bldP spid="761" grpId="0" animBg="1"/>
      <p:bldP spid="762" grpId="0" animBg="1"/>
      <p:bldP spid="76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53"/>
          <p:cNvSpPr txBox="1">
            <a:spLocks noGrp="1"/>
          </p:cNvSpPr>
          <p:nvPr>
            <p:ph type="title"/>
          </p:nvPr>
        </p:nvSpPr>
        <p:spPr>
          <a:xfrm>
            <a:off x="719999" y="34962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Divisione Frattura in SottoPoligoni</a:t>
            </a:r>
            <a:endParaRPr dirty="0"/>
          </a:p>
        </p:txBody>
      </p:sp>
      <p:sp>
        <p:nvSpPr>
          <p:cNvPr id="2" name="CasellaDiTesto 1">
            <a:extLst>
              <a:ext uri="{FF2B5EF4-FFF2-40B4-BE49-F238E27FC236}">
                <a16:creationId xmlns:a16="http://schemas.microsoft.com/office/drawing/2014/main" id="{F59EA9E9-1C9E-77C8-4784-CE7B55410A24}"/>
              </a:ext>
            </a:extLst>
          </p:cNvPr>
          <p:cNvSpPr txBox="1"/>
          <p:nvPr/>
        </p:nvSpPr>
        <p:spPr>
          <a:xfrm>
            <a:off x="5215740" y="1317086"/>
            <a:ext cx="3092513" cy="400110"/>
          </a:xfrm>
          <a:prstGeom prst="rect">
            <a:avLst/>
          </a:prstGeom>
          <a:noFill/>
        </p:spPr>
        <p:txBody>
          <a:bodyPr wrap="none" rtlCol="0">
            <a:spAutoFit/>
          </a:bodyPr>
          <a:lstStyle/>
          <a:p>
            <a:r>
              <a:rPr lang="it-IT" sz="2000" dirty="0">
                <a:solidFill>
                  <a:schemeClr val="accent3"/>
                </a:solidFill>
                <a:latin typeface="+mn-lt"/>
              </a:rPr>
              <a:t>Divisione in </a:t>
            </a:r>
            <a:r>
              <a:rPr lang="it-IT" sz="2000" dirty="0" err="1">
                <a:solidFill>
                  <a:schemeClr val="accent3"/>
                </a:solidFill>
                <a:latin typeface="+mn-lt"/>
              </a:rPr>
              <a:t>sottoFratture</a:t>
            </a:r>
            <a:endParaRPr lang="it-IT" sz="2000" dirty="0">
              <a:solidFill>
                <a:schemeClr val="accent3"/>
              </a:solidFill>
              <a:latin typeface="+mn-lt"/>
            </a:endParaRPr>
          </a:p>
        </p:txBody>
      </p:sp>
      <p:sp>
        <p:nvSpPr>
          <p:cNvPr id="4" name="CasellaDiTesto 3">
            <a:extLst>
              <a:ext uri="{FF2B5EF4-FFF2-40B4-BE49-F238E27FC236}">
                <a16:creationId xmlns:a16="http://schemas.microsoft.com/office/drawing/2014/main" id="{F8D0EF47-6283-7995-D786-FA286BE9D64B}"/>
              </a:ext>
            </a:extLst>
          </p:cNvPr>
          <p:cNvSpPr txBox="1"/>
          <p:nvPr/>
        </p:nvSpPr>
        <p:spPr>
          <a:xfrm>
            <a:off x="4571999" y="2016557"/>
            <a:ext cx="4156347" cy="1893339"/>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kumimoji="0" lang="it-IT" sz="1600" b="0" i="0" u="none" strike="noStrike" kern="0" cap="none" spc="0" normalizeH="0" baseline="0" noProof="0" dirty="0">
                <a:ln>
                  <a:noFill/>
                </a:ln>
                <a:solidFill>
                  <a:srgbClr val="131313"/>
                </a:solidFill>
                <a:effectLst/>
                <a:uLnTx/>
                <a:uFillTx/>
                <a:latin typeface="Arial" panose="020B0604020202020204" pitchFamily="34" charset="0"/>
                <a:cs typeface="Arial" panose="020B0604020202020204" pitchFamily="34" charset="0"/>
                <a:sym typeface="Asap"/>
              </a:rPr>
              <a:t>Ogni vertice della Frattura viene attribuito a un semispazio, in base alla posizione della traccia tagliante. Quando si cambia semispazio si va a considerare anche il vertice di separazione.</a:t>
            </a:r>
          </a:p>
        </p:txBody>
      </p:sp>
      <p:sp>
        <p:nvSpPr>
          <p:cNvPr id="5" name="Rettangolo 4">
            <a:extLst>
              <a:ext uri="{FF2B5EF4-FFF2-40B4-BE49-F238E27FC236}">
                <a16:creationId xmlns:a16="http://schemas.microsoft.com/office/drawing/2014/main" id="{5F18C92E-AF19-E264-7BAE-54D64183611C}"/>
              </a:ext>
            </a:extLst>
          </p:cNvPr>
          <p:cNvSpPr/>
          <p:nvPr/>
        </p:nvSpPr>
        <p:spPr>
          <a:xfrm>
            <a:off x="1307939" y="1307682"/>
            <a:ext cx="2249932" cy="3263214"/>
          </a:xfrm>
          <a:prstGeom prst="rect">
            <a:avLst/>
          </a:prstGeom>
          <a:solidFill>
            <a:schemeClr val="tx1">
              <a:lumMod val="10000"/>
              <a:lumOff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D519687D-D921-54C8-744F-AADADE61DD69}"/>
              </a:ext>
            </a:extLst>
          </p:cNvPr>
          <p:cNvCxnSpPr/>
          <p:nvPr/>
        </p:nvCxnSpPr>
        <p:spPr>
          <a:xfrm>
            <a:off x="1886673" y="1517141"/>
            <a:ext cx="1088021" cy="2615021"/>
          </a:xfrm>
          <a:prstGeom prst="line">
            <a:avLst/>
          </a:prstGeom>
          <a:ln w="19050"/>
        </p:spPr>
        <p:style>
          <a:lnRef idx="1">
            <a:schemeClr val="dk1"/>
          </a:lnRef>
          <a:fillRef idx="0">
            <a:schemeClr val="dk1"/>
          </a:fillRef>
          <a:effectRef idx="0">
            <a:schemeClr val="dk1"/>
          </a:effectRef>
          <a:fontRef idx="minor">
            <a:schemeClr val="tx1"/>
          </a:fontRef>
        </p:style>
      </p:cxnSp>
      <p:cxnSp>
        <p:nvCxnSpPr>
          <p:cNvPr id="10" name="Connettore diritto 9">
            <a:extLst>
              <a:ext uri="{FF2B5EF4-FFF2-40B4-BE49-F238E27FC236}">
                <a16:creationId xmlns:a16="http://schemas.microsoft.com/office/drawing/2014/main" id="{94FC7835-2790-8F53-C7D5-6E03016EA1F0}"/>
              </a:ext>
            </a:extLst>
          </p:cNvPr>
          <p:cNvCxnSpPr>
            <a:cxnSpLocks/>
          </p:cNvCxnSpPr>
          <p:nvPr/>
        </p:nvCxnSpPr>
        <p:spPr>
          <a:xfrm flipH="1">
            <a:off x="1886673" y="3461337"/>
            <a:ext cx="544011" cy="890192"/>
          </a:xfrm>
          <a:prstGeom prst="line">
            <a:avLst/>
          </a:prstGeom>
          <a:ln w="19050"/>
        </p:spPr>
        <p:style>
          <a:lnRef idx="1">
            <a:schemeClr val="dk1"/>
          </a:lnRef>
          <a:fillRef idx="0">
            <a:schemeClr val="dk1"/>
          </a:fillRef>
          <a:effectRef idx="0">
            <a:schemeClr val="dk1"/>
          </a:effectRef>
          <a:fontRef idx="minor">
            <a:schemeClr val="tx1"/>
          </a:fontRef>
        </p:style>
      </p:cxnSp>
      <p:cxnSp>
        <p:nvCxnSpPr>
          <p:cNvPr id="13" name="Connettore diritto 12">
            <a:extLst>
              <a:ext uri="{FF2B5EF4-FFF2-40B4-BE49-F238E27FC236}">
                <a16:creationId xmlns:a16="http://schemas.microsoft.com/office/drawing/2014/main" id="{6F7E0950-065E-EFA7-EBE8-C73444919033}"/>
              </a:ext>
            </a:extLst>
          </p:cNvPr>
          <p:cNvCxnSpPr>
            <a:cxnSpLocks/>
          </p:cNvCxnSpPr>
          <p:nvPr/>
        </p:nvCxnSpPr>
        <p:spPr>
          <a:xfrm flipH="1">
            <a:off x="1886673" y="1909823"/>
            <a:ext cx="1107604" cy="1446835"/>
          </a:xfrm>
          <a:prstGeom prst="line">
            <a:avLst/>
          </a:prstGeom>
          <a:ln w="19050"/>
        </p:spPr>
        <p:style>
          <a:lnRef idx="1">
            <a:schemeClr val="dk1"/>
          </a:lnRef>
          <a:fillRef idx="0">
            <a:schemeClr val="dk1"/>
          </a:fillRef>
          <a:effectRef idx="0">
            <a:schemeClr val="dk1"/>
          </a:effectRef>
          <a:fontRef idx="minor">
            <a:schemeClr val="tx1"/>
          </a:fontRef>
        </p:style>
      </p:cxnSp>
      <p:cxnSp>
        <p:nvCxnSpPr>
          <p:cNvPr id="17" name="Connettore diritto 16">
            <a:extLst>
              <a:ext uri="{FF2B5EF4-FFF2-40B4-BE49-F238E27FC236}">
                <a16:creationId xmlns:a16="http://schemas.microsoft.com/office/drawing/2014/main" id="{4FC95444-58ED-00DD-9C6C-33209B3F5FF9}"/>
              </a:ext>
            </a:extLst>
          </p:cNvPr>
          <p:cNvCxnSpPr>
            <a:cxnSpLocks/>
          </p:cNvCxnSpPr>
          <p:nvPr/>
        </p:nvCxnSpPr>
        <p:spPr>
          <a:xfrm>
            <a:off x="1810352" y="1327430"/>
            <a:ext cx="1357207" cy="3253810"/>
          </a:xfrm>
          <a:prstGeom prst="line">
            <a:avLst/>
          </a:prstGeom>
          <a:ln w="19050">
            <a:prstDash val="sysDot"/>
          </a:ln>
        </p:spPr>
        <p:style>
          <a:lnRef idx="1">
            <a:schemeClr val="dk1"/>
          </a:lnRef>
          <a:fillRef idx="0">
            <a:schemeClr val="dk1"/>
          </a:fillRef>
          <a:effectRef idx="0">
            <a:schemeClr val="dk1"/>
          </a:effectRef>
          <a:fontRef idx="minor">
            <a:schemeClr val="tx1"/>
          </a:fontRef>
        </p:style>
      </p:cxnSp>
      <p:sp>
        <p:nvSpPr>
          <p:cNvPr id="22" name="Ovale 21">
            <a:extLst>
              <a:ext uri="{FF2B5EF4-FFF2-40B4-BE49-F238E27FC236}">
                <a16:creationId xmlns:a16="http://schemas.microsoft.com/office/drawing/2014/main" id="{C695BC8A-59CA-FAEB-784F-DE233BE1D9CF}"/>
              </a:ext>
            </a:extLst>
          </p:cNvPr>
          <p:cNvSpPr/>
          <p:nvPr/>
        </p:nvSpPr>
        <p:spPr>
          <a:xfrm>
            <a:off x="1258062" y="1261009"/>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Ovale 22">
            <a:extLst>
              <a:ext uri="{FF2B5EF4-FFF2-40B4-BE49-F238E27FC236}">
                <a16:creationId xmlns:a16="http://schemas.microsoft.com/office/drawing/2014/main" id="{4AD7521B-18F3-69FB-B9C3-D9D0D7BA5666}"/>
              </a:ext>
            </a:extLst>
          </p:cNvPr>
          <p:cNvSpPr/>
          <p:nvPr/>
        </p:nvSpPr>
        <p:spPr>
          <a:xfrm>
            <a:off x="3507994" y="1251605"/>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343DC4F6-D1A0-8A92-543D-7222E9CB1C1D}"/>
              </a:ext>
            </a:extLst>
          </p:cNvPr>
          <p:cNvSpPr/>
          <p:nvPr/>
        </p:nvSpPr>
        <p:spPr>
          <a:xfrm>
            <a:off x="1243646" y="4514819"/>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D7E8E8F1-78D0-D2AB-6C67-1A6432C5FAAC}"/>
              </a:ext>
            </a:extLst>
          </p:cNvPr>
          <p:cNvSpPr/>
          <p:nvPr/>
        </p:nvSpPr>
        <p:spPr>
          <a:xfrm>
            <a:off x="3503084" y="4516588"/>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549196C8-7AE5-5817-FDB6-9A0699ABC14C}"/>
              </a:ext>
            </a:extLst>
          </p:cNvPr>
          <p:cNvSpPr/>
          <p:nvPr/>
        </p:nvSpPr>
        <p:spPr>
          <a:xfrm>
            <a:off x="1258062" y="1265711"/>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7" name="Ovale 26">
            <a:extLst>
              <a:ext uri="{FF2B5EF4-FFF2-40B4-BE49-F238E27FC236}">
                <a16:creationId xmlns:a16="http://schemas.microsoft.com/office/drawing/2014/main" id="{E2235324-F262-508A-4C38-70ADCCF588BF}"/>
              </a:ext>
            </a:extLst>
          </p:cNvPr>
          <p:cNvSpPr/>
          <p:nvPr/>
        </p:nvSpPr>
        <p:spPr>
          <a:xfrm>
            <a:off x="1243646" y="4514819"/>
            <a:ext cx="99754" cy="112154"/>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D3A4B613-E6C0-7382-FCF1-588CFB72B428}"/>
              </a:ext>
            </a:extLst>
          </p:cNvPr>
          <p:cNvSpPr/>
          <p:nvPr/>
        </p:nvSpPr>
        <p:spPr>
          <a:xfrm>
            <a:off x="3503084" y="4514819"/>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Ovale 28">
            <a:extLst>
              <a:ext uri="{FF2B5EF4-FFF2-40B4-BE49-F238E27FC236}">
                <a16:creationId xmlns:a16="http://schemas.microsoft.com/office/drawing/2014/main" id="{7E2575F5-7381-AC04-B74C-FF411ED9507D}"/>
              </a:ext>
            </a:extLst>
          </p:cNvPr>
          <p:cNvSpPr/>
          <p:nvPr/>
        </p:nvSpPr>
        <p:spPr>
          <a:xfrm>
            <a:off x="3102879" y="4524223"/>
            <a:ext cx="99754" cy="11215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Ovale 29">
            <a:extLst>
              <a:ext uri="{FF2B5EF4-FFF2-40B4-BE49-F238E27FC236}">
                <a16:creationId xmlns:a16="http://schemas.microsoft.com/office/drawing/2014/main" id="{E404857A-A059-D291-92CF-3B7E09438602}"/>
              </a:ext>
            </a:extLst>
          </p:cNvPr>
          <p:cNvSpPr/>
          <p:nvPr/>
        </p:nvSpPr>
        <p:spPr>
          <a:xfrm>
            <a:off x="3510709" y="1251681"/>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BE935D05-59E6-94AA-AC45-35AC7A7AC638}"/>
              </a:ext>
            </a:extLst>
          </p:cNvPr>
          <p:cNvSpPr/>
          <p:nvPr/>
        </p:nvSpPr>
        <p:spPr>
          <a:xfrm>
            <a:off x="1750582" y="1256307"/>
            <a:ext cx="99754" cy="112154"/>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1000"/>
                                        <p:tgtEl>
                                          <p:spTgt spid="17"/>
                                        </p:tgtEl>
                                      </p:cBhvr>
                                    </p:animEffect>
                                  </p:childTnLst>
                                </p:cTn>
                              </p:par>
                            </p:childTnLst>
                          </p:cTn>
                        </p:par>
                        <p:par>
                          <p:cTn id="8" fill="hold">
                            <p:stCondLst>
                              <p:cond delay="1000"/>
                            </p:stCondLst>
                            <p:childTnLst>
                              <p:par>
                                <p:cTn id="9" presetID="18" presetClass="entr" presetSubtype="12"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strips(downLeft)">
                                      <p:cBhvr>
                                        <p:cTn id="11" dur="1000"/>
                                        <p:tgtEl>
                                          <p:spTgt spid="26"/>
                                        </p:tgtEl>
                                      </p:cBhvr>
                                    </p:animEffect>
                                  </p:childTnLst>
                                </p:cTn>
                              </p:par>
                            </p:childTnLst>
                          </p:cTn>
                        </p:par>
                        <p:par>
                          <p:cTn id="12" fill="hold">
                            <p:stCondLst>
                              <p:cond delay="2000"/>
                            </p:stCondLst>
                            <p:childTnLst>
                              <p:par>
                                <p:cTn id="13" presetID="18" presetClass="entr" presetSubtype="12"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strips(downLeft)">
                                      <p:cBhvr>
                                        <p:cTn id="15" dur="1000"/>
                                        <p:tgtEl>
                                          <p:spTgt spid="27"/>
                                        </p:tgtEl>
                                      </p:cBhvr>
                                    </p:animEffect>
                                  </p:childTnLst>
                                </p:cTn>
                              </p:par>
                            </p:childTnLst>
                          </p:cTn>
                        </p:par>
                        <p:par>
                          <p:cTn id="16" fill="hold">
                            <p:stCondLst>
                              <p:cond delay="3000"/>
                            </p:stCondLst>
                            <p:childTnLst>
                              <p:par>
                                <p:cTn id="17" presetID="18" presetClass="entr" presetSubtype="12" fill="hold" grpId="0"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strips(downLeft)">
                                      <p:cBhvr>
                                        <p:cTn id="19" dur="1000"/>
                                        <p:tgtEl>
                                          <p:spTgt spid="28"/>
                                        </p:tgtEl>
                                      </p:cBhvr>
                                    </p:animEffect>
                                  </p:childTnLst>
                                </p:cTn>
                              </p:par>
                            </p:childTnLst>
                          </p:cTn>
                        </p:par>
                        <p:par>
                          <p:cTn id="20" fill="hold">
                            <p:stCondLst>
                              <p:cond delay="4000"/>
                            </p:stCondLst>
                            <p:childTnLst>
                              <p:par>
                                <p:cTn id="21" presetID="18" presetClass="entr" presetSubtype="12"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strips(downLeft)">
                                      <p:cBhvr>
                                        <p:cTn id="23" dur="1000"/>
                                        <p:tgtEl>
                                          <p:spTgt spid="29"/>
                                        </p:tgtEl>
                                      </p:cBhvr>
                                    </p:animEffect>
                                  </p:childTnLst>
                                </p:cTn>
                              </p:par>
                            </p:childTnLst>
                          </p:cTn>
                        </p:par>
                        <p:par>
                          <p:cTn id="24" fill="hold">
                            <p:stCondLst>
                              <p:cond delay="5000"/>
                            </p:stCondLst>
                            <p:childTnLst>
                              <p:par>
                                <p:cTn id="25" presetID="18" presetClass="entr" presetSubtype="12"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strips(downLeft)">
                                      <p:cBhvr>
                                        <p:cTn id="27" dur="1000"/>
                                        <p:tgtEl>
                                          <p:spTgt spid="30"/>
                                        </p:tgtEl>
                                      </p:cBhvr>
                                    </p:animEffect>
                                  </p:childTnLst>
                                </p:cTn>
                              </p:par>
                            </p:childTnLst>
                          </p:cTn>
                        </p:par>
                        <p:par>
                          <p:cTn id="28" fill="hold">
                            <p:stCondLst>
                              <p:cond delay="6000"/>
                            </p:stCondLst>
                            <p:childTnLst>
                              <p:par>
                                <p:cTn id="29" presetID="18" presetClass="entr" presetSubtype="12"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strips(downLeft)">
                                      <p:cBhvr>
                                        <p:cTn id="31"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9" name="CasellaDiTesto 8">
            <a:extLst>
              <a:ext uri="{FF2B5EF4-FFF2-40B4-BE49-F238E27FC236}">
                <a16:creationId xmlns:a16="http://schemas.microsoft.com/office/drawing/2014/main" id="{286F853C-2951-8DE2-E9FC-5B3A72747318}"/>
              </a:ext>
            </a:extLst>
          </p:cNvPr>
          <p:cNvSpPr txBox="1"/>
          <p:nvPr/>
        </p:nvSpPr>
        <p:spPr>
          <a:xfrm>
            <a:off x="1244963" y="546685"/>
            <a:ext cx="7712439" cy="569387"/>
          </a:xfrm>
          <a:prstGeom prst="rect">
            <a:avLst/>
          </a:prstGeom>
          <a:noFill/>
        </p:spPr>
        <p:txBody>
          <a:bodyPr wrap="square">
            <a:spAutoFit/>
          </a:bodyPr>
          <a:lstStyle/>
          <a:p>
            <a:r>
              <a:rPr kumimoji="0" lang="en" sz="3100" b="1" i="0" u="none" strike="noStrike" kern="0" cap="none" spc="0" normalizeH="0" baseline="0" noProof="0" dirty="0">
                <a:ln>
                  <a:noFill/>
                </a:ln>
                <a:solidFill>
                  <a:srgbClr val="131313"/>
                </a:solidFill>
                <a:effectLst/>
                <a:uLnTx/>
                <a:uFillTx/>
                <a:latin typeface="Red Hat Display"/>
                <a:ea typeface="Red Hat Display"/>
                <a:cs typeface="Red Hat Display"/>
                <a:sym typeface="Red Hat Display"/>
              </a:rPr>
              <a:t>Divisione Frattura in SottoPoligoni</a:t>
            </a:r>
            <a:endParaRPr lang="it-IT" dirty="0"/>
          </a:p>
        </p:txBody>
      </p:sp>
      <p:sp>
        <p:nvSpPr>
          <p:cNvPr id="10" name="Rettangolo 9">
            <a:extLst>
              <a:ext uri="{FF2B5EF4-FFF2-40B4-BE49-F238E27FC236}">
                <a16:creationId xmlns:a16="http://schemas.microsoft.com/office/drawing/2014/main" id="{67B2C532-701D-EE7E-160D-3C61C4246F5F}"/>
              </a:ext>
            </a:extLst>
          </p:cNvPr>
          <p:cNvSpPr/>
          <p:nvPr/>
        </p:nvSpPr>
        <p:spPr>
          <a:xfrm>
            <a:off x="5849958" y="1326190"/>
            <a:ext cx="2249932" cy="3263214"/>
          </a:xfrm>
          <a:prstGeom prst="rect">
            <a:avLst/>
          </a:prstGeom>
          <a:solidFill>
            <a:schemeClr val="accent1">
              <a:lumMod val="40000"/>
              <a:lumOff val="6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1" name="Connettore diritto 10">
            <a:extLst>
              <a:ext uri="{FF2B5EF4-FFF2-40B4-BE49-F238E27FC236}">
                <a16:creationId xmlns:a16="http://schemas.microsoft.com/office/drawing/2014/main" id="{BFD3BAB7-B3EF-26D2-B78F-58BB3D3EA9D5}"/>
              </a:ext>
            </a:extLst>
          </p:cNvPr>
          <p:cNvCxnSpPr/>
          <p:nvPr/>
        </p:nvCxnSpPr>
        <p:spPr>
          <a:xfrm>
            <a:off x="6428692" y="1535649"/>
            <a:ext cx="1088021" cy="2615021"/>
          </a:xfrm>
          <a:prstGeom prst="line">
            <a:avLst/>
          </a:prstGeom>
          <a:ln w="19050"/>
        </p:spPr>
        <p:style>
          <a:lnRef idx="1">
            <a:schemeClr val="dk1"/>
          </a:lnRef>
          <a:fillRef idx="0">
            <a:schemeClr val="dk1"/>
          </a:fillRef>
          <a:effectRef idx="0">
            <a:schemeClr val="dk1"/>
          </a:effectRef>
          <a:fontRef idx="minor">
            <a:schemeClr val="tx1"/>
          </a:fontRef>
        </p:style>
      </p:cxnSp>
      <p:cxnSp>
        <p:nvCxnSpPr>
          <p:cNvPr id="12" name="Connettore diritto 11">
            <a:extLst>
              <a:ext uri="{FF2B5EF4-FFF2-40B4-BE49-F238E27FC236}">
                <a16:creationId xmlns:a16="http://schemas.microsoft.com/office/drawing/2014/main" id="{FEC82DF0-124B-20C0-EC1C-966636D5A08E}"/>
              </a:ext>
            </a:extLst>
          </p:cNvPr>
          <p:cNvCxnSpPr>
            <a:cxnSpLocks/>
          </p:cNvCxnSpPr>
          <p:nvPr/>
        </p:nvCxnSpPr>
        <p:spPr>
          <a:xfrm flipH="1">
            <a:off x="6428692" y="3479845"/>
            <a:ext cx="544011" cy="890192"/>
          </a:xfrm>
          <a:prstGeom prst="line">
            <a:avLst/>
          </a:prstGeom>
          <a:ln w="19050"/>
        </p:spPr>
        <p:style>
          <a:lnRef idx="1">
            <a:schemeClr val="dk1"/>
          </a:lnRef>
          <a:fillRef idx="0">
            <a:schemeClr val="dk1"/>
          </a:fillRef>
          <a:effectRef idx="0">
            <a:schemeClr val="dk1"/>
          </a:effectRef>
          <a:fontRef idx="minor">
            <a:schemeClr val="tx1"/>
          </a:fontRef>
        </p:style>
      </p:cxnSp>
      <p:cxnSp>
        <p:nvCxnSpPr>
          <p:cNvPr id="13" name="Connettore diritto 12">
            <a:extLst>
              <a:ext uri="{FF2B5EF4-FFF2-40B4-BE49-F238E27FC236}">
                <a16:creationId xmlns:a16="http://schemas.microsoft.com/office/drawing/2014/main" id="{160AB5CC-7DF4-1576-8DA8-D860F1B26220}"/>
              </a:ext>
            </a:extLst>
          </p:cNvPr>
          <p:cNvCxnSpPr>
            <a:cxnSpLocks/>
          </p:cNvCxnSpPr>
          <p:nvPr/>
        </p:nvCxnSpPr>
        <p:spPr>
          <a:xfrm flipH="1">
            <a:off x="6428692" y="1928331"/>
            <a:ext cx="1107604" cy="1446835"/>
          </a:xfrm>
          <a:prstGeom prst="line">
            <a:avLst/>
          </a:prstGeom>
          <a:ln w="19050"/>
        </p:spPr>
        <p:style>
          <a:lnRef idx="1">
            <a:schemeClr val="dk1"/>
          </a:lnRef>
          <a:fillRef idx="0">
            <a:schemeClr val="dk1"/>
          </a:fillRef>
          <a:effectRef idx="0">
            <a:schemeClr val="dk1"/>
          </a:effectRef>
          <a:fontRef idx="minor">
            <a:schemeClr val="tx1"/>
          </a:fontRef>
        </p:style>
      </p:cxnSp>
      <p:cxnSp>
        <p:nvCxnSpPr>
          <p:cNvPr id="14" name="Connettore diritto 13">
            <a:extLst>
              <a:ext uri="{FF2B5EF4-FFF2-40B4-BE49-F238E27FC236}">
                <a16:creationId xmlns:a16="http://schemas.microsoft.com/office/drawing/2014/main" id="{129AE154-8CE4-35EE-AB32-DDEE7C6F50FA}"/>
              </a:ext>
            </a:extLst>
          </p:cNvPr>
          <p:cNvCxnSpPr>
            <a:cxnSpLocks/>
          </p:cNvCxnSpPr>
          <p:nvPr/>
        </p:nvCxnSpPr>
        <p:spPr>
          <a:xfrm>
            <a:off x="6352371" y="1345938"/>
            <a:ext cx="1357207" cy="3253810"/>
          </a:xfrm>
          <a:prstGeom prst="line">
            <a:avLst/>
          </a:prstGeom>
          <a:ln w="19050">
            <a:prstDash val="sysDot"/>
          </a:ln>
        </p:spPr>
        <p:style>
          <a:lnRef idx="1">
            <a:schemeClr val="dk1"/>
          </a:lnRef>
          <a:fillRef idx="0">
            <a:schemeClr val="dk1"/>
          </a:fillRef>
          <a:effectRef idx="0">
            <a:schemeClr val="dk1"/>
          </a:effectRef>
          <a:fontRef idx="minor">
            <a:schemeClr val="tx1"/>
          </a:fontRef>
        </p:style>
      </p:cxnSp>
      <p:sp>
        <p:nvSpPr>
          <p:cNvPr id="15" name="Ovale 14">
            <a:extLst>
              <a:ext uri="{FF2B5EF4-FFF2-40B4-BE49-F238E27FC236}">
                <a16:creationId xmlns:a16="http://schemas.microsoft.com/office/drawing/2014/main" id="{362DF2ED-DA38-975C-F8E8-E7DBB4F1BB18}"/>
              </a:ext>
            </a:extLst>
          </p:cNvPr>
          <p:cNvSpPr/>
          <p:nvPr/>
        </p:nvSpPr>
        <p:spPr>
          <a:xfrm>
            <a:off x="5800081" y="1279517"/>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Ovale 15">
            <a:extLst>
              <a:ext uri="{FF2B5EF4-FFF2-40B4-BE49-F238E27FC236}">
                <a16:creationId xmlns:a16="http://schemas.microsoft.com/office/drawing/2014/main" id="{29629964-2F91-4D26-27A4-178915D7BBFB}"/>
              </a:ext>
            </a:extLst>
          </p:cNvPr>
          <p:cNvSpPr/>
          <p:nvPr/>
        </p:nvSpPr>
        <p:spPr>
          <a:xfrm>
            <a:off x="8050013" y="1270113"/>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Ovale 16">
            <a:extLst>
              <a:ext uri="{FF2B5EF4-FFF2-40B4-BE49-F238E27FC236}">
                <a16:creationId xmlns:a16="http://schemas.microsoft.com/office/drawing/2014/main" id="{9F9A6A9B-F087-071F-BC0A-163A3BF59833}"/>
              </a:ext>
            </a:extLst>
          </p:cNvPr>
          <p:cNvSpPr/>
          <p:nvPr/>
        </p:nvSpPr>
        <p:spPr>
          <a:xfrm>
            <a:off x="5785665" y="4533327"/>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Ovale 17">
            <a:extLst>
              <a:ext uri="{FF2B5EF4-FFF2-40B4-BE49-F238E27FC236}">
                <a16:creationId xmlns:a16="http://schemas.microsoft.com/office/drawing/2014/main" id="{A9863AB1-C695-3334-FD86-DBF8677804E9}"/>
              </a:ext>
            </a:extLst>
          </p:cNvPr>
          <p:cNvSpPr/>
          <p:nvPr/>
        </p:nvSpPr>
        <p:spPr>
          <a:xfrm>
            <a:off x="8045103" y="4535096"/>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9" name="Ovale 18">
            <a:extLst>
              <a:ext uri="{FF2B5EF4-FFF2-40B4-BE49-F238E27FC236}">
                <a16:creationId xmlns:a16="http://schemas.microsoft.com/office/drawing/2014/main" id="{7A96351A-18F6-392C-ABA7-496289887C47}"/>
              </a:ext>
            </a:extLst>
          </p:cNvPr>
          <p:cNvSpPr/>
          <p:nvPr/>
        </p:nvSpPr>
        <p:spPr>
          <a:xfrm>
            <a:off x="5800081" y="1284219"/>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Ovale 19">
            <a:extLst>
              <a:ext uri="{FF2B5EF4-FFF2-40B4-BE49-F238E27FC236}">
                <a16:creationId xmlns:a16="http://schemas.microsoft.com/office/drawing/2014/main" id="{FECF2B6F-C12E-8FAE-0457-9656B74F7528}"/>
              </a:ext>
            </a:extLst>
          </p:cNvPr>
          <p:cNvSpPr/>
          <p:nvPr/>
        </p:nvSpPr>
        <p:spPr>
          <a:xfrm>
            <a:off x="5785665" y="4533327"/>
            <a:ext cx="99754" cy="112154"/>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Ovale 20">
            <a:extLst>
              <a:ext uri="{FF2B5EF4-FFF2-40B4-BE49-F238E27FC236}">
                <a16:creationId xmlns:a16="http://schemas.microsoft.com/office/drawing/2014/main" id="{9AF14EC8-ABDC-5035-2B60-C93C09BBB851}"/>
              </a:ext>
            </a:extLst>
          </p:cNvPr>
          <p:cNvSpPr/>
          <p:nvPr/>
        </p:nvSpPr>
        <p:spPr>
          <a:xfrm>
            <a:off x="8045103" y="4533327"/>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Ovale 21">
            <a:extLst>
              <a:ext uri="{FF2B5EF4-FFF2-40B4-BE49-F238E27FC236}">
                <a16:creationId xmlns:a16="http://schemas.microsoft.com/office/drawing/2014/main" id="{A70FE84A-B0C4-CAC1-1D7A-E056A618BCC2}"/>
              </a:ext>
            </a:extLst>
          </p:cNvPr>
          <p:cNvSpPr/>
          <p:nvPr/>
        </p:nvSpPr>
        <p:spPr>
          <a:xfrm>
            <a:off x="7644898" y="4542731"/>
            <a:ext cx="99754" cy="112154"/>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Ovale 22">
            <a:extLst>
              <a:ext uri="{FF2B5EF4-FFF2-40B4-BE49-F238E27FC236}">
                <a16:creationId xmlns:a16="http://schemas.microsoft.com/office/drawing/2014/main" id="{66CC401E-942E-A939-3C91-F9D75D679443}"/>
              </a:ext>
            </a:extLst>
          </p:cNvPr>
          <p:cNvSpPr/>
          <p:nvPr/>
        </p:nvSpPr>
        <p:spPr>
          <a:xfrm>
            <a:off x="8052728" y="1270189"/>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41454084-8124-FF81-14BB-C680E5D7BB04}"/>
              </a:ext>
            </a:extLst>
          </p:cNvPr>
          <p:cNvSpPr/>
          <p:nvPr/>
        </p:nvSpPr>
        <p:spPr>
          <a:xfrm>
            <a:off x="6292601" y="1274815"/>
            <a:ext cx="99754" cy="112154"/>
          </a:xfrm>
          <a:prstGeom prst="ellipse">
            <a:avLst/>
          </a:pr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CasellaDiTesto 27">
            <a:extLst>
              <a:ext uri="{FF2B5EF4-FFF2-40B4-BE49-F238E27FC236}">
                <a16:creationId xmlns:a16="http://schemas.microsoft.com/office/drawing/2014/main" id="{56F3399D-A5DA-D84A-0027-B9712BFDCDA7}"/>
              </a:ext>
            </a:extLst>
          </p:cNvPr>
          <p:cNvSpPr txBox="1"/>
          <p:nvPr/>
        </p:nvSpPr>
        <p:spPr>
          <a:xfrm>
            <a:off x="1075087" y="1382267"/>
            <a:ext cx="340380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2000" b="0" i="0" u="none" strike="noStrike" kern="0" cap="none" spc="0" normalizeH="0" baseline="0" noProof="0" dirty="0">
                <a:ln>
                  <a:noFill/>
                </a:ln>
                <a:solidFill>
                  <a:schemeClr val="accent3"/>
                </a:solidFill>
                <a:effectLst/>
                <a:uLnTx/>
                <a:uFillTx/>
                <a:latin typeface="Asap" panose="020B0604020202020204" charset="0"/>
                <a:cs typeface="Arial"/>
                <a:sym typeface="Arial"/>
              </a:rPr>
              <a:t>Assegnazione nuove tracce</a:t>
            </a:r>
          </a:p>
        </p:txBody>
      </p:sp>
      <p:sp>
        <p:nvSpPr>
          <p:cNvPr id="29" name="CasellaDiTesto 28">
            <a:extLst>
              <a:ext uri="{FF2B5EF4-FFF2-40B4-BE49-F238E27FC236}">
                <a16:creationId xmlns:a16="http://schemas.microsoft.com/office/drawing/2014/main" id="{7C08D97A-7F9F-0F1E-9465-3240B7ACCB9A}"/>
              </a:ext>
            </a:extLst>
          </p:cNvPr>
          <p:cNvSpPr txBox="1"/>
          <p:nvPr/>
        </p:nvSpPr>
        <p:spPr>
          <a:xfrm>
            <a:off x="824824" y="1893077"/>
            <a:ext cx="4156347" cy="1892185"/>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lang="it-IT" sz="1600" dirty="0">
                <a:solidFill>
                  <a:srgbClr val="131313"/>
                </a:solidFill>
                <a:latin typeface="Asap"/>
                <a:sym typeface="Asap"/>
              </a:rPr>
              <a:t>I vertici delle Tracce vengono attribuiti ai sottospazi. Se la traccia è completamente contenuta viene aggiunta così com’è, altrimenti viene tagliata e le nuove tracce sono inserite ad entrambi le parti.</a:t>
            </a:r>
            <a:endParaRPr kumimoji="0" lang="it-IT" sz="1600" b="0" i="0" u="none" strike="noStrike" kern="0" cap="none" spc="0" normalizeH="0" baseline="0" noProof="0" dirty="0">
              <a:ln>
                <a:noFill/>
              </a:ln>
              <a:solidFill>
                <a:srgbClr val="131313"/>
              </a:solidFill>
              <a:effectLst/>
              <a:uLnTx/>
              <a:uFillTx/>
              <a:latin typeface="Asap"/>
              <a:cs typeface="Arial"/>
              <a:sym typeface="Asap"/>
            </a:endParaRPr>
          </a:p>
        </p:txBody>
      </p:sp>
      <p:sp>
        <p:nvSpPr>
          <p:cNvPr id="736" name="Ovale 735">
            <a:extLst>
              <a:ext uri="{FF2B5EF4-FFF2-40B4-BE49-F238E27FC236}">
                <a16:creationId xmlns:a16="http://schemas.microsoft.com/office/drawing/2014/main" id="{A508637F-3CC8-92D0-8421-08942E878C9F}"/>
              </a:ext>
            </a:extLst>
          </p:cNvPr>
          <p:cNvSpPr/>
          <p:nvPr/>
        </p:nvSpPr>
        <p:spPr>
          <a:xfrm>
            <a:off x="6396496" y="3296807"/>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7" name="Ovale 736">
            <a:extLst>
              <a:ext uri="{FF2B5EF4-FFF2-40B4-BE49-F238E27FC236}">
                <a16:creationId xmlns:a16="http://schemas.microsoft.com/office/drawing/2014/main" id="{44F2AD32-1F80-EE65-E917-07BC63A7C9F6}"/>
              </a:ext>
            </a:extLst>
          </p:cNvPr>
          <p:cNvSpPr/>
          <p:nvPr/>
        </p:nvSpPr>
        <p:spPr>
          <a:xfrm>
            <a:off x="7511358" y="1872254"/>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8" name="Ovale 737">
            <a:extLst>
              <a:ext uri="{FF2B5EF4-FFF2-40B4-BE49-F238E27FC236}">
                <a16:creationId xmlns:a16="http://schemas.microsoft.com/office/drawing/2014/main" id="{2F73DEF9-0F81-2B1B-8CBE-553F210FEC2E}"/>
              </a:ext>
            </a:extLst>
          </p:cNvPr>
          <p:cNvSpPr/>
          <p:nvPr/>
        </p:nvSpPr>
        <p:spPr>
          <a:xfrm>
            <a:off x="6370354" y="4328335"/>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9" name="Ovale 738">
            <a:extLst>
              <a:ext uri="{FF2B5EF4-FFF2-40B4-BE49-F238E27FC236}">
                <a16:creationId xmlns:a16="http://schemas.microsoft.com/office/drawing/2014/main" id="{C65472BD-F447-DCD1-8FA1-7D8E20B6E1FE}"/>
              </a:ext>
            </a:extLst>
          </p:cNvPr>
          <p:cNvSpPr/>
          <p:nvPr/>
        </p:nvSpPr>
        <p:spPr>
          <a:xfrm>
            <a:off x="6897888" y="3465470"/>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0" name="Ovale 739">
            <a:extLst>
              <a:ext uri="{FF2B5EF4-FFF2-40B4-BE49-F238E27FC236}">
                <a16:creationId xmlns:a16="http://schemas.microsoft.com/office/drawing/2014/main" id="{6CBC118C-894B-5CE4-ADDC-429005C2F5F8}"/>
              </a:ext>
            </a:extLst>
          </p:cNvPr>
          <p:cNvSpPr/>
          <p:nvPr/>
        </p:nvSpPr>
        <p:spPr>
          <a:xfrm>
            <a:off x="6396496" y="3300455"/>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1" name="Ovale 740">
            <a:extLst>
              <a:ext uri="{FF2B5EF4-FFF2-40B4-BE49-F238E27FC236}">
                <a16:creationId xmlns:a16="http://schemas.microsoft.com/office/drawing/2014/main" id="{910DF7E2-DB62-18A9-79F2-BCED157CD190}"/>
              </a:ext>
            </a:extLst>
          </p:cNvPr>
          <p:cNvSpPr/>
          <p:nvPr/>
        </p:nvSpPr>
        <p:spPr>
          <a:xfrm>
            <a:off x="7511358" y="1878657"/>
            <a:ext cx="99754" cy="10275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43" name="Connettore diritto 742">
            <a:extLst>
              <a:ext uri="{FF2B5EF4-FFF2-40B4-BE49-F238E27FC236}">
                <a16:creationId xmlns:a16="http://schemas.microsoft.com/office/drawing/2014/main" id="{ACCB559D-1B96-F1C3-A50E-A4C0B3612EFA}"/>
              </a:ext>
            </a:extLst>
          </p:cNvPr>
          <p:cNvCxnSpPr>
            <a:cxnSpLocks/>
          </p:cNvCxnSpPr>
          <p:nvPr/>
        </p:nvCxnSpPr>
        <p:spPr>
          <a:xfrm flipH="1">
            <a:off x="6482996" y="2723761"/>
            <a:ext cx="441679" cy="579660"/>
          </a:xfrm>
          <a:prstGeom prst="line">
            <a:avLst/>
          </a:prstGeom>
          <a:ln w="19050">
            <a:solidFill>
              <a:srgbClr val="094BDD"/>
            </a:solidFill>
          </a:ln>
        </p:spPr>
        <p:style>
          <a:lnRef idx="1">
            <a:schemeClr val="dk1"/>
          </a:lnRef>
          <a:fillRef idx="0">
            <a:schemeClr val="dk1"/>
          </a:fillRef>
          <a:effectRef idx="0">
            <a:schemeClr val="dk1"/>
          </a:effectRef>
          <a:fontRef idx="minor">
            <a:schemeClr val="tx1"/>
          </a:fontRef>
        </p:style>
      </p:cxnSp>
      <p:cxnSp>
        <p:nvCxnSpPr>
          <p:cNvPr id="747" name="Connettore diritto 746">
            <a:extLst>
              <a:ext uri="{FF2B5EF4-FFF2-40B4-BE49-F238E27FC236}">
                <a16:creationId xmlns:a16="http://schemas.microsoft.com/office/drawing/2014/main" id="{C8070E30-D584-967F-3941-78CC1632EB20}"/>
              </a:ext>
            </a:extLst>
          </p:cNvPr>
          <p:cNvCxnSpPr>
            <a:cxnSpLocks/>
          </p:cNvCxnSpPr>
          <p:nvPr/>
        </p:nvCxnSpPr>
        <p:spPr>
          <a:xfrm flipH="1">
            <a:off x="6924675" y="1981407"/>
            <a:ext cx="567100" cy="742354"/>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sp>
        <p:nvSpPr>
          <p:cNvPr id="761" name="Ovale 760">
            <a:extLst>
              <a:ext uri="{FF2B5EF4-FFF2-40B4-BE49-F238E27FC236}">
                <a16:creationId xmlns:a16="http://schemas.microsoft.com/office/drawing/2014/main" id="{44B02FF0-F868-8CE9-C644-FA1CBFF7A543}"/>
              </a:ext>
            </a:extLst>
          </p:cNvPr>
          <p:cNvSpPr/>
          <p:nvPr/>
        </p:nvSpPr>
        <p:spPr>
          <a:xfrm>
            <a:off x="6897888" y="3470172"/>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62" name="Ovale 761">
            <a:extLst>
              <a:ext uri="{FF2B5EF4-FFF2-40B4-BE49-F238E27FC236}">
                <a16:creationId xmlns:a16="http://schemas.microsoft.com/office/drawing/2014/main" id="{61A6BE85-D9A8-F45F-F130-4BD5E5837921}"/>
              </a:ext>
            </a:extLst>
          </p:cNvPr>
          <p:cNvSpPr/>
          <p:nvPr/>
        </p:nvSpPr>
        <p:spPr>
          <a:xfrm>
            <a:off x="6370354" y="4331899"/>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63" name="Connettore diritto 762">
            <a:extLst>
              <a:ext uri="{FF2B5EF4-FFF2-40B4-BE49-F238E27FC236}">
                <a16:creationId xmlns:a16="http://schemas.microsoft.com/office/drawing/2014/main" id="{8135B829-E937-E859-E568-540825EE6DC7}"/>
              </a:ext>
            </a:extLst>
          </p:cNvPr>
          <p:cNvCxnSpPr>
            <a:cxnSpLocks/>
          </p:cNvCxnSpPr>
          <p:nvPr/>
        </p:nvCxnSpPr>
        <p:spPr>
          <a:xfrm flipH="1">
            <a:off x="6470108" y="3603125"/>
            <a:ext cx="427780" cy="688718"/>
          </a:xfrm>
          <a:prstGeom prst="line">
            <a:avLst/>
          </a:prstGeom>
          <a:ln w="19050">
            <a:solidFill>
              <a:srgbClr val="094BDD"/>
            </a:solidFill>
          </a:ln>
        </p:spPr>
        <p:style>
          <a:lnRef idx="1">
            <a:schemeClr val="dk1"/>
          </a:lnRef>
          <a:fillRef idx="0">
            <a:schemeClr val="dk1"/>
          </a:fillRef>
          <a:effectRef idx="0">
            <a:schemeClr val="dk1"/>
          </a:effectRef>
          <a:fontRef idx="minor">
            <a:schemeClr val="tx1"/>
          </a:fontRef>
        </p:style>
      </p:cxnSp>
      <p:sp>
        <p:nvSpPr>
          <p:cNvPr id="775" name="Ovale 774">
            <a:extLst>
              <a:ext uri="{FF2B5EF4-FFF2-40B4-BE49-F238E27FC236}">
                <a16:creationId xmlns:a16="http://schemas.microsoft.com/office/drawing/2014/main" id="{3743EE1D-8937-27ED-6EEF-DCE29A743F9B}"/>
              </a:ext>
            </a:extLst>
          </p:cNvPr>
          <p:cNvSpPr/>
          <p:nvPr/>
        </p:nvSpPr>
        <p:spPr>
          <a:xfrm>
            <a:off x="6879225" y="2671591"/>
            <a:ext cx="99754" cy="102750"/>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40"/>
                                        </p:tgtEl>
                                        <p:attrNameLst>
                                          <p:attrName>style.visibility</p:attrName>
                                        </p:attrNameLst>
                                      </p:cBhvr>
                                      <p:to>
                                        <p:strVal val="visible"/>
                                      </p:to>
                                    </p:set>
                                    <p:animEffect transition="in" filter="fade">
                                      <p:cBhvr>
                                        <p:cTn id="7" dur="1000"/>
                                        <p:tgtEl>
                                          <p:spTgt spid="74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741"/>
                                        </p:tgtEl>
                                        <p:attrNameLst>
                                          <p:attrName>style.visibility</p:attrName>
                                        </p:attrNameLst>
                                      </p:cBhvr>
                                      <p:to>
                                        <p:strVal val="visible"/>
                                      </p:to>
                                    </p:set>
                                    <p:animEffect transition="in" filter="fade">
                                      <p:cBhvr>
                                        <p:cTn id="11" dur="1000"/>
                                        <p:tgtEl>
                                          <p:spTgt spid="741"/>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775"/>
                                        </p:tgtEl>
                                        <p:attrNameLst>
                                          <p:attrName>style.visibility</p:attrName>
                                        </p:attrNameLst>
                                      </p:cBhvr>
                                      <p:to>
                                        <p:strVal val="visible"/>
                                      </p:to>
                                    </p:set>
                                    <p:animEffect transition="in" filter="fade">
                                      <p:cBhvr>
                                        <p:cTn id="15" dur="1000"/>
                                        <p:tgtEl>
                                          <p:spTgt spid="775"/>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43"/>
                                        </p:tgtEl>
                                        <p:attrNameLst>
                                          <p:attrName>style.visibility</p:attrName>
                                        </p:attrNameLst>
                                      </p:cBhvr>
                                      <p:to>
                                        <p:strVal val="visible"/>
                                      </p:to>
                                    </p:set>
                                    <p:animEffect transition="in" filter="fade">
                                      <p:cBhvr>
                                        <p:cTn id="19" dur="1000"/>
                                        <p:tgtEl>
                                          <p:spTgt spid="743"/>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747"/>
                                        </p:tgtEl>
                                        <p:attrNameLst>
                                          <p:attrName>style.visibility</p:attrName>
                                        </p:attrNameLst>
                                      </p:cBhvr>
                                      <p:to>
                                        <p:strVal val="visible"/>
                                      </p:to>
                                    </p:set>
                                    <p:animEffect transition="in" filter="fade">
                                      <p:cBhvr>
                                        <p:cTn id="23" dur="1000"/>
                                        <p:tgtEl>
                                          <p:spTgt spid="747"/>
                                        </p:tgtEl>
                                      </p:cBhvr>
                                    </p:animEffect>
                                  </p:childTnLst>
                                </p:cTn>
                              </p:par>
                            </p:childTnLst>
                          </p:cTn>
                        </p:par>
                        <p:par>
                          <p:cTn id="24" fill="hold">
                            <p:stCondLst>
                              <p:cond delay="5000"/>
                            </p:stCondLst>
                            <p:childTnLst>
                              <p:par>
                                <p:cTn id="25" presetID="10" presetClass="entr" presetSubtype="0" fill="hold" grpId="0" nodeType="afterEffect">
                                  <p:stCondLst>
                                    <p:cond delay="0"/>
                                  </p:stCondLst>
                                  <p:childTnLst>
                                    <p:set>
                                      <p:cBhvr>
                                        <p:cTn id="26" dur="1" fill="hold">
                                          <p:stCondLst>
                                            <p:cond delay="0"/>
                                          </p:stCondLst>
                                        </p:cTn>
                                        <p:tgtEl>
                                          <p:spTgt spid="761"/>
                                        </p:tgtEl>
                                        <p:attrNameLst>
                                          <p:attrName>style.visibility</p:attrName>
                                        </p:attrNameLst>
                                      </p:cBhvr>
                                      <p:to>
                                        <p:strVal val="visible"/>
                                      </p:to>
                                    </p:set>
                                    <p:animEffect transition="in" filter="fade">
                                      <p:cBhvr>
                                        <p:cTn id="27" dur="500"/>
                                        <p:tgtEl>
                                          <p:spTgt spid="761"/>
                                        </p:tgtEl>
                                      </p:cBhvr>
                                    </p:animEffect>
                                  </p:childTnLst>
                                </p:cTn>
                              </p:par>
                            </p:childTnLst>
                          </p:cTn>
                        </p:par>
                        <p:par>
                          <p:cTn id="28" fill="hold">
                            <p:stCondLst>
                              <p:cond delay="5500"/>
                            </p:stCondLst>
                            <p:childTnLst>
                              <p:par>
                                <p:cTn id="29" presetID="10" presetClass="entr" presetSubtype="0" fill="hold" grpId="0" nodeType="afterEffect">
                                  <p:stCondLst>
                                    <p:cond delay="0"/>
                                  </p:stCondLst>
                                  <p:childTnLst>
                                    <p:set>
                                      <p:cBhvr>
                                        <p:cTn id="30" dur="1" fill="hold">
                                          <p:stCondLst>
                                            <p:cond delay="0"/>
                                          </p:stCondLst>
                                        </p:cTn>
                                        <p:tgtEl>
                                          <p:spTgt spid="762"/>
                                        </p:tgtEl>
                                        <p:attrNameLst>
                                          <p:attrName>style.visibility</p:attrName>
                                        </p:attrNameLst>
                                      </p:cBhvr>
                                      <p:to>
                                        <p:strVal val="visible"/>
                                      </p:to>
                                    </p:set>
                                    <p:animEffect transition="in" filter="fade">
                                      <p:cBhvr>
                                        <p:cTn id="31" dur="1000"/>
                                        <p:tgtEl>
                                          <p:spTgt spid="762"/>
                                        </p:tgtEl>
                                      </p:cBhvr>
                                    </p:animEffect>
                                  </p:childTnLst>
                                </p:cTn>
                              </p:par>
                            </p:childTnLst>
                          </p:cTn>
                        </p:par>
                        <p:par>
                          <p:cTn id="32" fill="hold">
                            <p:stCondLst>
                              <p:cond delay="6500"/>
                            </p:stCondLst>
                            <p:childTnLst>
                              <p:par>
                                <p:cTn id="33" presetID="10" presetClass="entr" presetSubtype="0" fill="hold" nodeType="afterEffect">
                                  <p:stCondLst>
                                    <p:cond delay="0"/>
                                  </p:stCondLst>
                                  <p:childTnLst>
                                    <p:set>
                                      <p:cBhvr>
                                        <p:cTn id="34" dur="1" fill="hold">
                                          <p:stCondLst>
                                            <p:cond delay="0"/>
                                          </p:stCondLst>
                                        </p:cTn>
                                        <p:tgtEl>
                                          <p:spTgt spid="763"/>
                                        </p:tgtEl>
                                        <p:attrNameLst>
                                          <p:attrName>style.visibility</p:attrName>
                                        </p:attrNameLst>
                                      </p:cBhvr>
                                      <p:to>
                                        <p:strVal val="visible"/>
                                      </p:to>
                                    </p:set>
                                    <p:animEffect transition="in" filter="fade">
                                      <p:cBhvr>
                                        <p:cTn id="35" dur="1000"/>
                                        <p:tgtEl>
                                          <p:spTgt spid="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0" grpId="0" animBg="1"/>
      <p:bldP spid="741" grpId="0" animBg="1"/>
      <p:bldP spid="761" grpId="0" animBg="1"/>
      <p:bldP spid="762" grpId="0" animBg="1"/>
      <p:bldP spid="77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solidFill>
                  <a:schemeClr val="accent3"/>
                </a:solidFill>
                <a:latin typeface="Red Hat Display SemiBold"/>
                <a:ea typeface="Red Hat Display SemiBold"/>
                <a:cs typeface="Red Hat Display SemiBold"/>
                <a:sym typeface="Red Hat Display SemiBold"/>
              </a:rPr>
              <a:t>Mesh </a:t>
            </a:r>
            <a:endParaRPr b="0" dirty="0">
              <a:solidFill>
                <a:schemeClr val="accent3"/>
              </a:solidFill>
              <a:latin typeface="Red Hat Display SemiBold"/>
              <a:ea typeface="Red Hat Display SemiBold"/>
              <a:cs typeface="Red Hat Display SemiBold"/>
              <a:sym typeface="Red Hat Display SemiBold"/>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Realizzata  con Paraview</a:t>
            </a:r>
            <a:endParaRPr dirty="0"/>
          </a:p>
        </p:txBody>
      </p:sp>
      <p:pic>
        <p:nvPicPr>
          <p:cNvPr id="3" name="Immagine 2">
            <a:extLst>
              <a:ext uri="{FF2B5EF4-FFF2-40B4-BE49-F238E27FC236}">
                <a16:creationId xmlns:a16="http://schemas.microsoft.com/office/drawing/2014/main" id="{9E278D50-A15D-5149-48F8-AD5EF9E5F862}"/>
              </a:ext>
            </a:extLst>
          </p:cNvPr>
          <p:cNvPicPr>
            <a:picLocks noChangeAspect="1"/>
          </p:cNvPicPr>
          <p:nvPr/>
        </p:nvPicPr>
        <p:blipFill>
          <a:blip r:embed="rId3"/>
          <a:stretch>
            <a:fillRect/>
          </a:stretch>
        </p:blipFill>
        <p:spPr>
          <a:xfrm>
            <a:off x="2689028" y="287924"/>
            <a:ext cx="3067939" cy="2283826"/>
          </a:xfrm>
          <a:prstGeom prst="rect">
            <a:avLst/>
          </a:prstGeom>
          <a:ln>
            <a:solidFill>
              <a:schemeClr val="tx1"/>
            </a:solidFill>
          </a:ln>
        </p:spPr>
      </p:pic>
      <p:pic>
        <p:nvPicPr>
          <p:cNvPr id="7" name="Immagine 6">
            <a:extLst>
              <a:ext uri="{FF2B5EF4-FFF2-40B4-BE49-F238E27FC236}">
                <a16:creationId xmlns:a16="http://schemas.microsoft.com/office/drawing/2014/main" id="{1C4E30D6-D8CA-C14A-0677-11AB22DE989C}"/>
              </a:ext>
            </a:extLst>
          </p:cNvPr>
          <p:cNvPicPr>
            <a:picLocks noChangeAspect="1"/>
          </p:cNvPicPr>
          <p:nvPr/>
        </p:nvPicPr>
        <p:blipFill>
          <a:blip r:embed="rId4"/>
          <a:stretch>
            <a:fillRect/>
          </a:stretch>
        </p:blipFill>
        <p:spPr>
          <a:xfrm>
            <a:off x="5839532" y="2592120"/>
            <a:ext cx="3012469" cy="2185959"/>
          </a:xfrm>
          <a:prstGeom prst="rect">
            <a:avLst/>
          </a:prstGeom>
          <a:ln>
            <a:solidFill>
              <a:schemeClr val="tx1"/>
            </a:solid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871;p63">
            <a:extLst>
              <a:ext uri="{FF2B5EF4-FFF2-40B4-BE49-F238E27FC236}">
                <a16:creationId xmlns:a16="http://schemas.microsoft.com/office/drawing/2014/main" id="{6714D3F1-0F7F-877D-B0BC-0F9150EDD696}"/>
              </a:ext>
            </a:extLst>
          </p:cNvPr>
          <p:cNvGrpSpPr/>
          <p:nvPr/>
        </p:nvGrpSpPr>
        <p:grpSpPr>
          <a:xfrm>
            <a:off x="3192905" y="2016176"/>
            <a:ext cx="2578308" cy="1949887"/>
            <a:chOff x="1602325" y="1594650"/>
            <a:chExt cx="2555325" cy="2266550"/>
          </a:xfrm>
        </p:grpSpPr>
        <p:sp>
          <p:nvSpPr>
            <p:cNvPr id="5" name="Google Shape;872;p63">
              <a:extLst>
                <a:ext uri="{FF2B5EF4-FFF2-40B4-BE49-F238E27FC236}">
                  <a16:creationId xmlns:a16="http://schemas.microsoft.com/office/drawing/2014/main" id="{F0762073-9D64-BF05-B347-685C6A94DF1A}"/>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6" name="Google Shape;873;p63">
              <a:extLst>
                <a:ext uri="{FF2B5EF4-FFF2-40B4-BE49-F238E27FC236}">
                  <a16:creationId xmlns:a16="http://schemas.microsoft.com/office/drawing/2014/main" id="{F4391A15-CF12-C208-BE31-B76D45DDB141}"/>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7" name="Google Shape;874;p63">
              <a:extLst>
                <a:ext uri="{FF2B5EF4-FFF2-40B4-BE49-F238E27FC236}">
                  <a16:creationId xmlns:a16="http://schemas.microsoft.com/office/drawing/2014/main" id="{085945F3-CFCD-53AC-D236-027F978F9BFB}"/>
                </a:ext>
              </a:extLst>
            </p:cNvPr>
            <p:cNvCxnSpPr>
              <a:cxnSpLocks/>
              <a:endCxn id="5" idx="0"/>
            </p:cNvCxnSpPr>
            <p:nvPr/>
          </p:nvCxnSpPr>
          <p:spPr>
            <a:xfrm flipV="1">
              <a:off x="2649473" y="2523506"/>
              <a:ext cx="486046" cy="408171"/>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grpSp>
    </p:spTree>
    <p:extLst>
      <p:ext uri="{BB962C8B-B14F-4D97-AF65-F5344CB8AC3E}">
        <p14:creationId xmlns:p14="http://schemas.microsoft.com/office/powerpoint/2010/main" val="729062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1202040" y="655141"/>
            <a:ext cx="6291329" cy="86342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accent3"/>
                </a:solidFill>
              </a:rPr>
              <a:t>Posizione</a:t>
            </a:r>
            <a:r>
              <a:rPr lang="en" dirty="0">
                <a:solidFill>
                  <a:schemeClr val="accent3"/>
                </a:solidFill>
              </a:rPr>
              <a:t> </a:t>
            </a:r>
            <a:r>
              <a:rPr lang="en" sz="3200" dirty="0">
                <a:solidFill>
                  <a:schemeClr val="accent3"/>
                </a:solidFill>
              </a:rPr>
              <a:t>punti</a:t>
            </a:r>
            <a:r>
              <a:rPr lang="en" dirty="0">
                <a:solidFill>
                  <a:schemeClr val="accent3"/>
                </a:solidFill>
              </a:rPr>
              <a:t> </a:t>
            </a:r>
            <a:endParaRPr dirty="0">
              <a:solidFill>
                <a:schemeClr val="accent3"/>
              </a:solidFill>
            </a:endParaRPr>
          </a:p>
        </p:txBody>
      </p:sp>
      <p:sp>
        <p:nvSpPr>
          <p:cNvPr id="438" name="Google Shape;438;p38"/>
          <p:cNvSpPr txBox="1">
            <a:spLocks noGrp="1"/>
          </p:cNvSpPr>
          <p:nvPr>
            <p:ph type="subTitle" idx="1"/>
          </p:nvPr>
        </p:nvSpPr>
        <p:spPr>
          <a:xfrm>
            <a:off x="1729213" y="1518565"/>
            <a:ext cx="5514501" cy="6711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 dirty="0">
                <a:latin typeface="Arial" panose="020B0604020202020204" pitchFamily="34" charset="0"/>
                <a:cs typeface="Arial" panose="020B0604020202020204" pitchFamily="34" charset="0"/>
              </a:rPr>
              <a:t>Grazie all’uso del prodotto scalare è stato possibile individuare la posizione reciproca dei punti di intersezione</a:t>
            </a:r>
            <a:endParaRPr dirty="0">
              <a:latin typeface="Arial" panose="020B0604020202020204" pitchFamily="34" charset="0"/>
              <a:cs typeface="Arial" panose="020B0604020202020204" pitchFamily="34" charset="0"/>
            </a:endParaRPr>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cxnSp>
        <p:nvCxnSpPr>
          <p:cNvPr id="3" name="Connettore 2 2">
            <a:extLst>
              <a:ext uri="{FF2B5EF4-FFF2-40B4-BE49-F238E27FC236}">
                <a16:creationId xmlns:a16="http://schemas.microsoft.com/office/drawing/2014/main" id="{FAA09BBB-BF6E-3570-8093-C3E4B7AFB789}"/>
              </a:ext>
            </a:extLst>
          </p:cNvPr>
          <p:cNvCxnSpPr>
            <a:cxnSpLocks/>
          </p:cNvCxnSpPr>
          <p:nvPr/>
        </p:nvCxnSpPr>
        <p:spPr>
          <a:xfrm flipV="1">
            <a:off x="3188618" y="3789475"/>
            <a:ext cx="2118885" cy="5970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 name="Connettore diritto 6">
            <a:extLst>
              <a:ext uri="{FF2B5EF4-FFF2-40B4-BE49-F238E27FC236}">
                <a16:creationId xmlns:a16="http://schemas.microsoft.com/office/drawing/2014/main" id="{5C014517-92F6-FD18-68E1-76ADB3628B38}"/>
              </a:ext>
            </a:extLst>
          </p:cNvPr>
          <p:cNvCxnSpPr>
            <a:cxnSpLocks/>
          </p:cNvCxnSpPr>
          <p:nvPr/>
        </p:nvCxnSpPr>
        <p:spPr>
          <a:xfrm flipV="1">
            <a:off x="2573763" y="3621337"/>
            <a:ext cx="3348596" cy="933319"/>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Connettore 2 9">
            <a:extLst>
              <a:ext uri="{FF2B5EF4-FFF2-40B4-BE49-F238E27FC236}">
                <a16:creationId xmlns:a16="http://schemas.microsoft.com/office/drawing/2014/main" id="{2ED11A6D-6BB6-F437-9D32-C7DDF501A704}"/>
              </a:ext>
            </a:extLst>
          </p:cNvPr>
          <p:cNvCxnSpPr>
            <a:cxnSpLocks/>
          </p:cNvCxnSpPr>
          <p:nvPr/>
        </p:nvCxnSpPr>
        <p:spPr>
          <a:xfrm flipV="1">
            <a:off x="3213139" y="4087995"/>
            <a:ext cx="1034921" cy="2985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Google Shape;879;p63">
            <a:extLst>
              <a:ext uri="{FF2B5EF4-FFF2-40B4-BE49-F238E27FC236}">
                <a16:creationId xmlns:a16="http://schemas.microsoft.com/office/drawing/2014/main" id="{D0956C46-32F9-4067-3A91-331973061307}"/>
              </a:ext>
            </a:extLst>
          </p:cNvPr>
          <p:cNvSpPr/>
          <p:nvPr/>
        </p:nvSpPr>
        <p:spPr>
          <a:xfrm>
            <a:off x="3188618" y="4363716"/>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5" name="Google Shape;879;p63">
            <a:extLst>
              <a:ext uri="{FF2B5EF4-FFF2-40B4-BE49-F238E27FC236}">
                <a16:creationId xmlns:a16="http://schemas.microsoft.com/office/drawing/2014/main" id="{E375673E-6236-6CCB-4C6A-1E1B6C922424}"/>
              </a:ext>
            </a:extLst>
          </p:cNvPr>
          <p:cNvSpPr/>
          <p:nvPr/>
        </p:nvSpPr>
        <p:spPr>
          <a:xfrm>
            <a:off x="4248060" y="4065195"/>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6" name="Google Shape;879;p63">
            <a:extLst>
              <a:ext uri="{FF2B5EF4-FFF2-40B4-BE49-F238E27FC236}">
                <a16:creationId xmlns:a16="http://schemas.microsoft.com/office/drawing/2014/main" id="{D3C56D16-47C8-6996-76CC-DB6B0FFBF74D}"/>
              </a:ext>
            </a:extLst>
          </p:cNvPr>
          <p:cNvSpPr/>
          <p:nvPr/>
        </p:nvSpPr>
        <p:spPr>
          <a:xfrm>
            <a:off x="5284703" y="3764588"/>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18" name="Connettore 2 17">
            <a:extLst>
              <a:ext uri="{FF2B5EF4-FFF2-40B4-BE49-F238E27FC236}">
                <a16:creationId xmlns:a16="http://schemas.microsoft.com/office/drawing/2014/main" id="{848D151B-10E9-69FC-5728-4526C00CF775}"/>
              </a:ext>
            </a:extLst>
          </p:cNvPr>
          <p:cNvCxnSpPr>
            <a:cxnSpLocks/>
            <a:stCxn id="14" idx="7"/>
          </p:cNvCxnSpPr>
          <p:nvPr/>
        </p:nvCxnSpPr>
        <p:spPr>
          <a:xfrm flipV="1">
            <a:off x="3227540" y="3024423"/>
            <a:ext cx="769348" cy="13459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Connettore diritto 19">
            <a:extLst>
              <a:ext uri="{FF2B5EF4-FFF2-40B4-BE49-F238E27FC236}">
                <a16:creationId xmlns:a16="http://schemas.microsoft.com/office/drawing/2014/main" id="{71D21B59-27D3-3369-B973-DB738DF150EA}"/>
              </a:ext>
            </a:extLst>
          </p:cNvPr>
          <p:cNvCxnSpPr>
            <a:cxnSpLocks/>
            <a:endCxn id="15" idx="1"/>
          </p:cNvCxnSpPr>
          <p:nvPr/>
        </p:nvCxnSpPr>
        <p:spPr>
          <a:xfrm>
            <a:off x="3996888" y="3038583"/>
            <a:ext cx="257850" cy="103329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Google Shape;879;p63">
            <a:extLst>
              <a:ext uri="{FF2B5EF4-FFF2-40B4-BE49-F238E27FC236}">
                <a16:creationId xmlns:a16="http://schemas.microsoft.com/office/drawing/2014/main" id="{4756599D-B924-24D0-FA00-2E9287BB24B4}"/>
              </a:ext>
            </a:extLst>
          </p:cNvPr>
          <p:cNvSpPr/>
          <p:nvPr/>
        </p:nvSpPr>
        <p:spPr>
          <a:xfrm>
            <a:off x="3965689" y="3003410"/>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mc:AlternateContent xmlns:mc="http://schemas.openxmlformats.org/markup-compatibility/2006" xmlns:a14="http://schemas.microsoft.com/office/drawing/2010/main">
        <mc:Choice Requires="a14">
          <p:sp>
            <p:nvSpPr>
              <p:cNvPr id="24" name="CasellaDiTesto 23">
                <a:extLst>
                  <a:ext uri="{FF2B5EF4-FFF2-40B4-BE49-F238E27FC236}">
                    <a16:creationId xmlns:a16="http://schemas.microsoft.com/office/drawing/2014/main" id="{724DFE61-4B74-5794-B6C4-1C85549E23DB}"/>
                  </a:ext>
                </a:extLst>
              </p:cNvPr>
              <p:cNvSpPr txBox="1"/>
              <p:nvPr/>
            </p:nvSpPr>
            <p:spPr>
              <a:xfrm>
                <a:off x="3526636" y="2765623"/>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𝑃</m:t>
                      </m:r>
                    </m:oMath>
                  </m:oMathPara>
                </a14:m>
                <a:endParaRPr lang="it-IT" dirty="0"/>
              </a:p>
            </p:txBody>
          </p:sp>
        </mc:Choice>
        <mc:Fallback xmlns="">
          <p:sp>
            <p:nvSpPr>
              <p:cNvPr id="24" name="CasellaDiTesto 23">
                <a:extLst>
                  <a:ext uri="{FF2B5EF4-FFF2-40B4-BE49-F238E27FC236}">
                    <a16:creationId xmlns:a16="http://schemas.microsoft.com/office/drawing/2014/main" id="{724DFE61-4B74-5794-B6C4-1C85549E23DB}"/>
                  </a:ext>
                </a:extLst>
              </p:cNvPr>
              <p:cNvSpPr txBox="1">
                <a:spLocks noRot="1" noChangeAspect="1" noMove="1" noResize="1" noEditPoints="1" noAdjustHandles="1" noChangeArrowheads="1" noChangeShapeType="1" noTextEdit="1"/>
              </p:cNvSpPr>
              <p:nvPr/>
            </p:nvSpPr>
            <p:spPr>
              <a:xfrm>
                <a:off x="3526636" y="2765623"/>
                <a:ext cx="656823" cy="307777"/>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5" name="CasellaDiTesto 24">
                <a:extLst>
                  <a:ext uri="{FF2B5EF4-FFF2-40B4-BE49-F238E27FC236}">
                    <a16:creationId xmlns:a16="http://schemas.microsoft.com/office/drawing/2014/main" id="{793F4E32-9F4B-22FC-A907-BCD3F753EBEE}"/>
                  </a:ext>
                </a:extLst>
              </p:cNvPr>
              <p:cNvSpPr txBox="1"/>
              <p:nvPr/>
            </p:nvSpPr>
            <p:spPr>
              <a:xfrm>
                <a:off x="3978092" y="4167926"/>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𝑟</m:t>
                          </m:r>
                        </m:sub>
                      </m:sSub>
                    </m:oMath>
                  </m:oMathPara>
                </a14:m>
                <a:endParaRPr lang="it-IT" dirty="0"/>
              </a:p>
            </p:txBody>
          </p:sp>
        </mc:Choice>
        <mc:Fallback xmlns="">
          <p:sp>
            <p:nvSpPr>
              <p:cNvPr id="25" name="CasellaDiTesto 24">
                <a:extLst>
                  <a:ext uri="{FF2B5EF4-FFF2-40B4-BE49-F238E27FC236}">
                    <a16:creationId xmlns:a16="http://schemas.microsoft.com/office/drawing/2014/main" id="{793F4E32-9F4B-22FC-A907-BCD3F753EBEE}"/>
                  </a:ext>
                </a:extLst>
              </p:cNvPr>
              <p:cNvSpPr txBox="1">
                <a:spLocks noRot="1" noChangeAspect="1" noMove="1" noResize="1" noEditPoints="1" noAdjustHandles="1" noChangeArrowheads="1" noChangeShapeType="1" noTextEdit="1"/>
              </p:cNvSpPr>
              <p:nvPr/>
            </p:nvSpPr>
            <p:spPr>
              <a:xfrm>
                <a:off x="3978092" y="4167926"/>
                <a:ext cx="656823" cy="307777"/>
              </a:xfrm>
              <a:prstGeom prst="rect">
                <a:avLst/>
              </a:prstGeom>
              <a:blipFill>
                <a:blip r:embed="rId4"/>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6" name="CasellaDiTesto 25">
                <a:extLst>
                  <a:ext uri="{FF2B5EF4-FFF2-40B4-BE49-F238E27FC236}">
                    <a16:creationId xmlns:a16="http://schemas.microsoft.com/office/drawing/2014/main" id="{400614D7-B7AC-327A-F7B5-8E1508065A82}"/>
                  </a:ext>
                </a:extLst>
              </p:cNvPr>
              <p:cNvSpPr txBox="1"/>
              <p:nvPr/>
            </p:nvSpPr>
            <p:spPr>
              <a:xfrm>
                <a:off x="5080729" y="3835075"/>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1</m:t>
                          </m:r>
                        </m:sub>
                      </m:sSub>
                    </m:oMath>
                  </m:oMathPara>
                </a14:m>
                <a:endParaRPr lang="it-IT" dirty="0"/>
              </a:p>
            </p:txBody>
          </p:sp>
        </mc:Choice>
        <mc:Fallback xmlns="">
          <p:sp>
            <p:nvSpPr>
              <p:cNvPr id="26" name="CasellaDiTesto 25">
                <a:extLst>
                  <a:ext uri="{FF2B5EF4-FFF2-40B4-BE49-F238E27FC236}">
                    <a16:creationId xmlns:a16="http://schemas.microsoft.com/office/drawing/2014/main" id="{400614D7-B7AC-327A-F7B5-8E1508065A82}"/>
                  </a:ext>
                </a:extLst>
              </p:cNvPr>
              <p:cNvSpPr txBox="1">
                <a:spLocks noRot="1" noChangeAspect="1" noMove="1" noResize="1" noEditPoints="1" noAdjustHandles="1" noChangeArrowheads="1" noChangeShapeType="1" noTextEdit="1"/>
              </p:cNvSpPr>
              <p:nvPr/>
            </p:nvSpPr>
            <p:spPr>
              <a:xfrm>
                <a:off x="5080729" y="3835075"/>
                <a:ext cx="656823" cy="307777"/>
              </a:xfrm>
              <a:prstGeom prst="rect">
                <a:avLst/>
              </a:prstGeom>
              <a:blipFill>
                <a:blip r:embed="rId5"/>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7" name="CasellaDiTesto 26">
                <a:extLst>
                  <a:ext uri="{FF2B5EF4-FFF2-40B4-BE49-F238E27FC236}">
                    <a16:creationId xmlns:a16="http://schemas.microsoft.com/office/drawing/2014/main" id="{1AC59FE9-DC21-BEFD-8B4E-838367FB6A44}"/>
                  </a:ext>
                </a:extLst>
              </p:cNvPr>
              <p:cNvSpPr txBox="1"/>
              <p:nvPr/>
            </p:nvSpPr>
            <p:spPr>
              <a:xfrm>
                <a:off x="2955391" y="4400765"/>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𝑂</m:t>
                          </m:r>
                        </m:sub>
                      </m:sSub>
                    </m:oMath>
                  </m:oMathPara>
                </a14:m>
                <a:endParaRPr lang="it-IT" dirty="0"/>
              </a:p>
            </p:txBody>
          </p:sp>
        </mc:Choice>
        <mc:Fallback xmlns="">
          <p:sp>
            <p:nvSpPr>
              <p:cNvPr id="27" name="CasellaDiTesto 26">
                <a:extLst>
                  <a:ext uri="{FF2B5EF4-FFF2-40B4-BE49-F238E27FC236}">
                    <a16:creationId xmlns:a16="http://schemas.microsoft.com/office/drawing/2014/main" id="{1AC59FE9-DC21-BEFD-8B4E-838367FB6A44}"/>
                  </a:ext>
                </a:extLst>
              </p:cNvPr>
              <p:cNvSpPr txBox="1">
                <a:spLocks noRot="1" noChangeAspect="1" noMove="1" noResize="1" noEditPoints="1" noAdjustHandles="1" noChangeArrowheads="1" noChangeShapeType="1" noTextEdit="1"/>
              </p:cNvSpPr>
              <p:nvPr/>
            </p:nvSpPr>
            <p:spPr>
              <a:xfrm>
                <a:off x="2955391" y="4400765"/>
                <a:ext cx="656823" cy="307777"/>
              </a:xfrm>
              <a:prstGeom prst="rect">
                <a:avLst/>
              </a:prstGeom>
              <a:blipFill>
                <a:blip r:embed="rId6"/>
                <a:stretch>
                  <a:fillRect/>
                </a:stretch>
              </a:blipFill>
            </p:spPr>
            <p:txBody>
              <a:bodyPr/>
              <a:lstStyle/>
              <a:p>
                <a:r>
                  <a:rPr lang="it-IT">
                    <a:noFill/>
                  </a:rPr>
                  <a:t> </a:t>
                </a:r>
              </a:p>
            </p:txBody>
          </p:sp>
        </mc:Fallback>
      </mc:AlternateContent>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6"/>
          <p:cNvSpPr txBox="1"/>
          <p:nvPr/>
        </p:nvSpPr>
        <p:spPr>
          <a:xfrm>
            <a:off x="4235925" y="4034025"/>
            <a:ext cx="41949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visit our sister projects:</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Freepik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Storyset</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6">
                  <a:extLst>
                    <a:ext uri="{A12FA001-AC4F-418D-AE19-62706E023703}">
                      <ahyp:hlinkClr xmlns:ahyp="http://schemas.microsoft.com/office/drawing/2018/hyperlinkcolor" val="tx"/>
                    </a:ext>
                  </a:extLst>
                </a:hlinkClick>
              </a:rPr>
              <a:t>Wepik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7">
                  <a:extLst>
                    <a:ext uri="{A12FA001-AC4F-418D-AE19-62706E023703}">
                      <ahyp:hlinkClr xmlns:ahyp="http://schemas.microsoft.com/office/drawing/2018/hyperlinkcolor" val="tx"/>
                    </a:ext>
                  </a:extLst>
                </a:hlinkClick>
              </a:rPr>
              <a:t>Videvo</a:t>
            </a:r>
            <a:endParaRPr b="1" u="sng">
              <a:solidFill>
                <a:schemeClr val="dk1"/>
              </a:solidFill>
              <a:latin typeface="Asap"/>
              <a:ea typeface="Asap"/>
              <a:cs typeface="Asap"/>
              <a:sym typeface="Asap"/>
            </a:endParaRPr>
          </a:p>
        </p:txBody>
      </p:sp>
      <p:sp>
        <p:nvSpPr>
          <p:cNvPr id="406" name="Google Shape;40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407" name="Google Shape;407;p36"/>
          <p:cNvGraphicFramePr/>
          <p:nvPr/>
        </p:nvGraphicFramePr>
        <p:xfrm>
          <a:off x="720000" y="1541975"/>
          <a:ext cx="7704000" cy="2169150"/>
        </p:xfrm>
        <a:graphic>
          <a:graphicData uri="http://schemas.openxmlformats.org/drawingml/2006/table">
            <a:tbl>
              <a:tblPr>
                <a:noFill/>
                <a:tableStyleId>{59F65F38-C832-424B-97AC-435B77020FD2}</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Fonts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To view this template correctly in PowerPoint, download and install the fonts we used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9" action="ppaction://hlinksldjump">
                            <a:extLst>
                              <a:ext uri="{A12FA001-AC4F-418D-AE19-62706E023703}">
                                <ahyp:hlinkClr xmlns:ahyp="http://schemas.microsoft.com/office/drawing/2018/hyperlinkcolor" val="tx"/>
                              </a:ext>
                            </a:extLst>
                          </a:hlinkClick>
                        </a:rPr>
                        <a:t>Used</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0" action="ppaction://hlinksldjump">
                            <a:extLst>
                              <a:ext uri="{A12FA001-AC4F-418D-AE19-62706E023703}">
                                <ahyp:hlinkClr xmlns:ahyp="http://schemas.microsoft.com/office/drawing/2018/hyperlinkcolor" val="tx"/>
                              </a:ext>
                            </a:extLst>
                          </a:hlinkClick>
                        </a:rPr>
                        <a:t>alternative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sap"/>
                          <a:ea typeface="Asap"/>
                          <a:cs typeface="Asap"/>
                          <a:sym typeface="Asap"/>
                        </a:rPr>
                        <a:t>An assortment of graphic resources that are suitable for use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1" action="ppaction://hlinksldjump">
                            <a:extLst>
                              <a:ext uri="{A12FA001-AC4F-418D-AE19-62706E023703}">
                                <ahyp:hlinkClr xmlns:ahyp="http://schemas.microsoft.com/office/drawing/2018/hyperlinkcolor" val="tx"/>
                              </a:ext>
                            </a:extLst>
                          </a:hlinkClick>
                        </a:rPr>
                        <a:t>Thanks slide</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must keep it so that proper credits for our design are given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Colors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All the colors used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2" action="ppaction://hlinksldjump">
                            <a:extLst>
                              <a:ext uri="{A12FA001-AC4F-418D-AE19-62706E023703}">
                                <ahyp:hlinkClr xmlns:ahyp="http://schemas.microsoft.com/office/drawing/2018/hyperlinkcolor" val="tx"/>
                              </a:ext>
                            </a:extLst>
                          </a:hlinkClick>
                        </a:rPr>
                        <a:t>Icons</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3" action="ppaction://hlinksldjump">
                            <a:extLst>
                              <a:ext uri="{A12FA001-AC4F-418D-AE19-62706E023703}">
                                <ahyp:hlinkClr xmlns:ahyp="http://schemas.microsoft.com/office/drawing/2018/hyperlinkcolor" val="tx"/>
                              </a:ext>
                            </a:extLst>
                          </a:hlinkClick>
                        </a:rPr>
                        <a:t>infographic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sap"/>
                          <a:ea typeface="Asap"/>
                          <a:cs typeface="Asap"/>
                          <a:sym typeface="Asap"/>
                        </a:rPr>
                        <a:t>These can be used in the template, and their size and color can be edited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marR="0" lvl="0" indent="0" algn="l" rtl="0">
                        <a:lnSpc>
                          <a:spcPct val="100000"/>
                        </a:lnSpc>
                        <a:spcBef>
                          <a:spcPts val="0"/>
                        </a:spcBef>
                        <a:spcAft>
                          <a:spcPts val="0"/>
                        </a:spcAft>
                        <a:buNone/>
                      </a:pPr>
                      <a:r>
                        <a:rPr lang="en" sz="1300">
                          <a:solidFill>
                            <a:schemeClr val="accent3"/>
                          </a:solidFill>
                          <a:latin typeface="Red Hat Display SemiBold"/>
                          <a:ea typeface="Red Hat Display SemiBold"/>
                          <a:cs typeface="Red Hat Display SemiBold"/>
                          <a:sym typeface="Red Hat Display SemiBold"/>
                        </a:rPr>
                        <a:t>Editable presentation theme </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can edit the master slides easily. For more info, click </a:t>
                      </a:r>
                      <a:r>
                        <a:rPr lang="en" sz="1000" b="1" u="sng">
                          <a:solidFill>
                            <a:schemeClr val="dk1"/>
                          </a:solidFill>
                          <a:latin typeface="Asap"/>
                          <a:ea typeface="Asap"/>
                          <a:cs typeface="Asap"/>
                          <a:sym typeface="Asap"/>
                          <a:hlinkClick r:id="rId14">
                            <a:extLst>
                              <a:ext uri="{A12FA001-AC4F-418D-AE19-62706E023703}">
                                <ahyp:hlinkClr xmlns:ahyp="http://schemas.microsoft.com/office/drawing/2018/hyperlinkcolor" val="tx"/>
                              </a:ext>
                            </a:extLst>
                          </a:hlinkClick>
                        </a:rPr>
                        <a:t>here</a:t>
                      </a:r>
                      <a:endParaRPr sz="1000" b="1" u="sng">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08" name="Google Shape;408;p36"/>
          <p:cNvSpPr txBox="1"/>
          <p:nvPr/>
        </p:nvSpPr>
        <p:spPr>
          <a:xfrm>
            <a:off x="720000" y="1151025"/>
            <a:ext cx="7704000" cy="19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delete this slide when you’re done editing the presentation</a:t>
            </a:r>
            <a:endParaRPr>
              <a:solidFill>
                <a:schemeClr val="dk1"/>
              </a:solidFill>
              <a:latin typeface="Asap"/>
              <a:ea typeface="Asap"/>
              <a:cs typeface="Asap"/>
              <a:sym typeface="Asap"/>
            </a:endParaRPr>
          </a:p>
        </p:txBody>
      </p:sp>
      <p:sp>
        <p:nvSpPr>
          <p:cNvPr id="409" name="Google Shape;409;p36"/>
          <p:cNvSpPr txBox="1"/>
          <p:nvPr/>
        </p:nvSpPr>
        <p:spPr>
          <a:xfrm>
            <a:off x="713225" y="4034025"/>
            <a:ext cx="35226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For more info:</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15">
                  <a:extLst>
                    <a:ext uri="{A12FA001-AC4F-418D-AE19-62706E023703}">
                      <ahyp:hlinkClr xmlns:ahyp="http://schemas.microsoft.com/office/drawing/2018/hyperlinkcolor" val="tx"/>
                    </a:ext>
                  </a:extLst>
                </a:hlinkClick>
              </a:rPr>
              <a:t>Slidesgo</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6">
                  <a:extLst>
                    <a:ext uri="{A12FA001-AC4F-418D-AE19-62706E023703}">
                      <ahyp:hlinkClr xmlns:ahyp="http://schemas.microsoft.com/office/drawing/2018/hyperlinkcolor" val="tx"/>
                    </a:ext>
                  </a:extLst>
                </a:hlinkClick>
              </a:rPr>
              <a:t>Blog</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7">
                  <a:extLst>
                    <a:ext uri="{A12FA001-AC4F-418D-AE19-62706E023703}">
                      <ahyp:hlinkClr xmlns:ahyp="http://schemas.microsoft.com/office/drawing/2018/hyperlinkcolor" val="tx"/>
                    </a:ext>
                  </a:extLst>
                </a:hlinkClick>
              </a:rPr>
              <a:t>FAQs</a:t>
            </a:r>
            <a:endParaRPr b="1" u="sng">
              <a:solidFill>
                <a:schemeClr val="dk1"/>
              </a:solidFill>
              <a:latin typeface="Asap"/>
              <a:ea typeface="Asap"/>
              <a:cs typeface="Asap"/>
              <a:sym typeface="Asap"/>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a:t>
            </a:r>
            <a:r>
              <a:rPr lang="en" b="0">
                <a:solidFill>
                  <a:schemeClr val="accent3"/>
                </a:solidFill>
                <a:latin typeface="Red Hat Display SemiBold"/>
                <a:ea typeface="Red Hat Display SemiBold"/>
                <a:cs typeface="Red Hat Display SemiBold"/>
                <a:sym typeface="Red Hat Display SemiBold"/>
              </a:rPr>
              <a:t>OVERVIEW</a:t>
            </a:r>
            <a:endParaRPr b="0">
              <a:solidFill>
                <a:schemeClr val="accent3"/>
              </a:solidFill>
              <a:latin typeface="Red Hat Display SemiBold"/>
              <a:ea typeface="Red Hat Display SemiBold"/>
              <a:cs typeface="Red Hat Display SemiBold"/>
              <a:sym typeface="Red Hat Display SemiBold"/>
            </a:endParaRPr>
          </a:p>
        </p:txBody>
      </p:sp>
      <p:sp>
        <p:nvSpPr>
          <p:cNvPr id="458" name="Google Shape;458;p39"/>
          <p:cNvSpPr txBox="1">
            <a:spLocks noGrp="1"/>
          </p:cNvSpPr>
          <p:nvPr>
            <p:ph type="title" idx="2"/>
          </p:nvPr>
        </p:nvSpPr>
        <p:spPr>
          <a:xfrm>
            <a:off x="872400" y="1189466"/>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460" name="Google Shape;460;p39"/>
          <p:cNvPicPr preferRelativeResize="0"/>
          <p:nvPr/>
        </p:nvPicPr>
        <p:blipFill>
          <a:blip r:embed="rId3">
            <a:alphaModFix/>
          </a:blip>
          <a:stretch>
            <a:fillRect/>
          </a:stretch>
        </p:blipFill>
        <p:spPr>
          <a:xfrm>
            <a:off x="5419599" y="618875"/>
            <a:ext cx="3110277" cy="2953925"/>
          </a:xfrm>
          <a:prstGeom prst="rect">
            <a:avLst/>
          </a:prstGeom>
          <a:noFill/>
          <a:ln>
            <a:noFill/>
          </a:ln>
        </p:spPr>
      </p:pic>
    </p:spTree>
    <p:extLst>
      <p:ext uri="{BB962C8B-B14F-4D97-AF65-F5344CB8AC3E}">
        <p14:creationId xmlns:p14="http://schemas.microsoft.com/office/powerpoint/2010/main" val="165018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CLASSI  IMPLEMENTATE</a:t>
            </a:r>
            <a:endParaRPr dirty="0"/>
          </a:p>
        </p:txBody>
      </p:sp>
      <p:sp>
        <p:nvSpPr>
          <p:cNvPr id="537" name="Google Shape;537;p44"/>
          <p:cNvSpPr txBox="1">
            <a:spLocks noGrp="1"/>
          </p:cNvSpPr>
          <p:nvPr>
            <p:ph type="subTitle" idx="1"/>
          </p:nvPr>
        </p:nvSpPr>
        <p:spPr>
          <a:xfrm>
            <a:off x="1526220" y="2883271"/>
            <a:ext cx="1803875" cy="8625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sz="1050" dirty="0" err="1"/>
              <a:t>IdFrattura</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NumVertici</a:t>
            </a:r>
            <a:endParaRPr lang="en-US" sz="1050" dirty="0"/>
          </a:p>
          <a:p>
            <a:pPr marL="171450" lvl="0" indent="-171450" algn="l" rtl="0">
              <a:spcBef>
                <a:spcPts val="0"/>
              </a:spcBef>
              <a:spcAft>
                <a:spcPts val="0"/>
              </a:spcAft>
              <a:buFont typeface="Arial" panose="020B0604020202020204" pitchFamily="34" charset="0"/>
              <a:buChar char="•"/>
            </a:pPr>
            <a:r>
              <a:rPr lang="en-US" sz="1050" dirty="0"/>
              <a:t> </a:t>
            </a:r>
            <a:r>
              <a:rPr lang="en-US" sz="1050" dirty="0" err="1"/>
              <a:t>CoordinateVertici</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TracceNoPas</a:t>
            </a:r>
            <a:endParaRPr lang="en-US" sz="1050" dirty="0"/>
          </a:p>
          <a:p>
            <a:pPr marL="171450" lvl="0" indent="-171450" algn="l" rtl="0">
              <a:spcBef>
                <a:spcPts val="0"/>
              </a:spcBef>
              <a:spcAft>
                <a:spcPts val="0"/>
              </a:spcAft>
              <a:buFont typeface="Arial" panose="020B0604020202020204" pitchFamily="34" charset="0"/>
              <a:buChar char="•"/>
            </a:pPr>
            <a:r>
              <a:rPr lang="en-US" sz="1050" dirty="0"/>
              <a:t> </a:t>
            </a:r>
            <a:r>
              <a:rPr lang="en-US" sz="1050" dirty="0" err="1"/>
              <a:t>vecNormale</a:t>
            </a:r>
            <a:r>
              <a:rPr lang="en-US" sz="1050" dirty="0"/>
              <a:t> </a:t>
            </a:r>
          </a:p>
          <a:p>
            <a:pPr marL="171450" lvl="0" indent="-171450" algn="l" rtl="0">
              <a:spcBef>
                <a:spcPts val="0"/>
              </a:spcBef>
              <a:spcAft>
                <a:spcPts val="0"/>
              </a:spcAft>
              <a:buFont typeface="Arial" panose="020B0604020202020204" pitchFamily="34" charset="0"/>
              <a:buChar char="•"/>
            </a:pPr>
            <a:r>
              <a:rPr lang="en-US" sz="1050" dirty="0"/>
              <a:t> </a:t>
            </a:r>
            <a:r>
              <a:rPr lang="en-US" sz="1050" dirty="0" err="1"/>
              <a:t>termineNotoPiano</a:t>
            </a:r>
            <a:r>
              <a:rPr lang="en-US" sz="1050" dirty="0"/>
              <a:t> </a:t>
            </a:r>
          </a:p>
          <a:p>
            <a:pPr marL="171450" lvl="0" indent="-171450" algn="l" rtl="0">
              <a:spcBef>
                <a:spcPts val="0"/>
              </a:spcBef>
              <a:spcAft>
                <a:spcPts val="0"/>
              </a:spcAft>
              <a:buFont typeface="Arial" panose="020B0604020202020204" pitchFamily="34" charset="0"/>
              <a:buChar char="•"/>
            </a:pPr>
            <a:r>
              <a:rPr lang="en-US" sz="1050" dirty="0"/>
              <a:t> </a:t>
            </a:r>
            <a:r>
              <a:rPr lang="en-US" sz="1050" dirty="0" err="1"/>
              <a:t>SottoPoligoni</a:t>
            </a:r>
            <a:endParaRPr lang="en-US" sz="1050" dirty="0"/>
          </a:p>
          <a:p>
            <a:pPr marL="171450" lvl="0" indent="-171450" algn="l" rtl="0">
              <a:spcBef>
                <a:spcPts val="0"/>
              </a:spcBef>
              <a:spcAft>
                <a:spcPts val="0"/>
              </a:spcAft>
              <a:buFont typeface="Arial" panose="020B0604020202020204" pitchFamily="34" charset="0"/>
              <a:buChar char="•"/>
            </a:pPr>
            <a:r>
              <a:rPr lang="en-US" sz="1050" dirty="0"/>
              <a:t> </a:t>
            </a:r>
            <a:r>
              <a:rPr lang="en-US" sz="1050" dirty="0" err="1"/>
              <a:t>IdVertici</a:t>
            </a:r>
            <a:endParaRPr sz="1050" dirty="0"/>
          </a:p>
        </p:txBody>
      </p:sp>
      <p:sp>
        <p:nvSpPr>
          <p:cNvPr id="538" name="Google Shape;538;p44"/>
          <p:cNvSpPr txBox="1">
            <a:spLocks noGrp="1"/>
          </p:cNvSpPr>
          <p:nvPr>
            <p:ph type="subTitle" idx="2"/>
          </p:nvPr>
        </p:nvSpPr>
        <p:spPr>
          <a:xfrm>
            <a:off x="3893613" y="2883271"/>
            <a:ext cx="2175300" cy="8625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050" dirty="0"/>
              <a:t> </a:t>
            </a:r>
            <a:r>
              <a:rPr lang="en-US" sz="1050" dirty="0" err="1"/>
              <a:t>IdTraccia</a:t>
            </a:r>
            <a:r>
              <a:rPr lang="en-US" sz="1050" dirty="0"/>
              <a:t> </a:t>
            </a:r>
          </a:p>
          <a:p>
            <a:pPr marL="285750" lvl="0" indent="-285750" algn="l" rtl="0">
              <a:spcBef>
                <a:spcPts val="0"/>
              </a:spcBef>
              <a:spcAft>
                <a:spcPts val="0"/>
              </a:spcAft>
              <a:buFont typeface="Arial" panose="020B0604020202020204" pitchFamily="34" charset="0"/>
              <a:buChar char="•"/>
            </a:pPr>
            <a:r>
              <a:rPr lang="en-US" sz="1050" dirty="0"/>
              <a:t> </a:t>
            </a:r>
            <a:r>
              <a:rPr lang="en-US" sz="1050" dirty="0" err="1"/>
              <a:t>VerticiTraccia</a:t>
            </a:r>
            <a:r>
              <a:rPr lang="en-US" sz="1050" dirty="0"/>
              <a:t>  </a:t>
            </a:r>
          </a:p>
          <a:p>
            <a:pPr marL="285750" lvl="0" indent="-285750" algn="l" rtl="0">
              <a:spcBef>
                <a:spcPts val="0"/>
              </a:spcBef>
              <a:spcAft>
                <a:spcPts val="0"/>
              </a:spcAft>
              <a:buFont typeface="Arial" panose="020B0604020202020204" pitchFamily="34" charset="0"/>
              <a:buChar char="•"/>
            </a:pPr>
            <a:r>
              <a:rPr lang="en-US" sz="1050" dirty="0" err="1"/>
              <a:t>FrattureTraccia</a:t>
            </a:r>
            <a:r>
              <a:rPr lang="en-US" sz="1050" dirty="0"/>
              <a:t> </a:t>
            </a:r>
          </a:p>
          <a:p>
            <a:pPr marL="285750" lvl="0" indent="-285750" algn="l" rtl="0">
              <a:spcBef>
                <a:spcPts val="0"/>
              </a:spcBef>
              <a:spcAft>
                <a:spcPts val="0"/>
              </a:spcAft>
              <a:buFont typeface="Arial" panose="020B0604020202020204" pitchFamily="34" charset="0"/>
              <a:buChar char="•"/>
            </a:pPr>
            <a:r>
              <a:rPr lang="en-US" sz="1050" dirty="0"/>
              <a:t> Tips </a:t>
            </a:r>
          </a:p>
        </p:txBody>
      </p:sp>
      <p:sp>
        <p:nvSpPr>
          <p:cNvPr id="539" name="Google Shape;539;p44"/>
          <p:cNvSpPr txBox="1">
            <a:spLocks noGrp="1"/>
          </p:cNvSpPr>
          <p:nvPr>
            <p:ph type="subTitle" idx="3"/>
          </p:nvPr>
        </p:nvSpPr>
        <p:spPr>
          <a:xfrm>
            <a:off x="6396595" y="2730370"/>
            <a:ext cx="2175300" cy="8625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it-IT" sz="1050" dirty="0"/>
              <a:t>NumeroCell0D </a:t>
            </a:r>
          </a:p>
          <a:p>
            <a:pPr marL="285750" lvl="0" indent="-285750" algn="l" rtl="0">
              <a:spcBef>
                <a:spcPts val="0"/>
              </a:spcBef>
              <a:spcAft>
                <a:spcPts val="0"/>
              </a:spcAft>
              <a:buFont typeface="Arial" panose="020B0604020202020204" pitchFamily="34" charset="0"/>
              <a:buChar char="•"/>
            </a:pPr>
            <a:r>
              <a:rPr lang="it-IT" sz="1050" dirty="0"/>
              <a:t> IdCell0D  </a:t>
            </a:r>
          </a:p>
          <a:p>
            <a:pPr marL="285750" lvl="0" indent="-285750" algn="l" rtl="0">
              <a:spcBef>
                <a:spcPts val="0"/>
              </a:spcBef>
              <a:spcAft>
                <a:spcPts val="0"/>
              </a:spcAft>
              <a:buFont typeface="Arial" panose="020B0604020202020204" pitchFamily="34" charset="0"/>
              <a:buChar char="•"/>
            </a:pPr>
            <a:r>
              <a:rPr lang="it-IT" sz="1050" dirty="0"/>
              <a:t>CoordinateCell0D  </a:t>
            </a:r>
          </a:p>
          <a:p>
            <a:pPr marL="285750" lvl="0" indent="-285750" algn="l" rtl="0">
              <a:spcBef>
                <a:spcPts val="0"/>
              </a:spcBef>
              <a:spcAft>
                <a:spcPts val="0"/>
              </a:spcAft>
              <a:buFont typeface="Arial" panose="020B0604020202020204" pitchFamily="34" charset="0"/>
              <a:buChar char="•"/>
            </a:pPr>
            <a:r>
              <a:rPr lang="it-IT" sz="1050" dirty="0"/>
              <a:t>NumeroCell1D</a:t>
            </a:r>
          </a:p>
          <a:p>
            <a:pPr marL="285750" lvl="0" indent="-285750" algn="l" rtl="0">
              <a:spcBef>
                <a:spcPts val="0"/>
              </a:spcBef>
              <a:spcAft>
                <a:spcPts val="0"/>
              </a:spcAft>
              <a:buFont typeface="Arial" panose="020B0604020202020204" pitchFamily="34" charset="0"/>
              <a:buChar char="•"/>
            </a:pPr>
            <a:r>
              <a:rPr lang="it-IT" sz="1050" dirty="0"/>
              <a:t> IdCell1D  </a:t>
            </a:r>
          </a:p>
          <a:p>
            <a:pPr marL="285750" lvl="0" indent="-285750" algn="l" rtl="0">
              <a:spcBef>
                <a:spcPts val="0"/>
              </a:spcBef>
              <a:spcAft>
                <a:spcPts val="0"/>
              </a:spcAft>
              <a:buFont typeface="Arial" panose="020B0604020202020204" pitchFamily="34" charset="0"/>
              <a:buChar char="•"/>
            </a:pPr>
            <a:r>
              <a:rPr lang="it-IT" sz="1050" dirty="0"/>
              <a:t>VerticiCell1D</a:t>
            </a:r>
          </a:p>
          <a:p>
            <a:pPr marL="285750" lvl="0" indent="-285750" algn="l" rtl="0">
              <a:spcBef>
                <a:spcPts val="0"/>
              </a:spcBef>
              <a:spcAft>
                <a:spcPts val="0"/>
              </a:spcAft>
              <a:buFont typeface="Arial" panose="020B0604020202020204" pitchFamily="34" charset="0"/>
              <a:buChar char="•"/>
            </a:pPr>
            <a:r>
              <a:rPr lang="it-IT" sz="1050" dirty="0"/>
              <a:t>NumeroCell2D  </a:t>
            </a:r>
          </a:p>
          <a:p>
            <a:pPr marL="285750" lvl="0" indent="-285750" algn="l" rtl="0">
              <a:spcBef>
                <a:spcPts val="0"/>
              </a:spcBef>
              <a:spcAft>
                <a:spcPts val="0"/>
              </a:spcAft>
              <a:buFont typeface="Arial" panose="020B0604020202020204" pitchFamily="34" charset="0"/>
              <a:buChar char="•"/>
            </a:pPr>
            <a:r>
              <a:rPr lang="it-IT" sz="1050" dirty="0"/>
              <a:t>IdCell2D         </a:t>
            </a:r>
          </a:p>
          <a:p>
            <a:pPr marL="285750" lvl="0" indent="-285750" algn="l" rtl="0">
              <a:spcBef>
                <a:spcPts val="0"/>
              </a:spcBef>
              <a:spcAft>
                <a:spcPts val="0"/>
              </a:spcAft>
              <a:buFont typeface="Arial" panose="020B0604020202020204" pitchFamily="34" charset="0"/>
              <a:buChar char="•"/>
            </a:pPr>
            <a:r>
              <a:rPr lang="it-IT" sz="1050" dirty="0"/>
              <a:t>VerticiCell2D</a:t>
            </a:r>
          </a:p>
          <a:p>
            <a:pPr marL="285750" lvl="0" indent="-285750" algn="l" rtl="0">
              <a:spcBef>
                <a:spcPts val="0"/>
              </a:spcBef>
              <a:spcAft>
                <a:spcPts val="0"/>
              </a:spcAft>
              <a:buFont typeface="Arial" panose="020B0604020202020204" pitchFamily="34" charset="0"/>
              <a:buChar char="•"/>
            </a:pPr>
            <a:r>
              <a:rPr lang="it-IT" sz="1050" dirty="0"/>
              <a:t>LatiCell2D</a:t>
            </a:r>
            <a:endParaRPr sz="1050" dirty="0"/>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Frattura</a:t>
            </a:r>
            <a:endParaRPr dirty="0"/>
          </a:p>
        </p:txBody>
      </p:sp>
      <p:sp>
        <p:nvSpPr>
          <p:cNvPr id="541" name="Google Shape;541;p4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Traccia</a:t>
            </a:r>
            <a:endParaRPr dirty="0"/>
          </a:p>
        </p:txBody>
      </p:sp>
      <p:sp>
        <p:nvSpPr>
          <p:cNvPr id="542" name="Google Shape;542;p44"/>
          <p:cNvSpPr txBox="1">
            <a:spLocks noGrp="1"/>
          </p:cNvSpPr>
          <p:nvPr>
            <p:ph type="subTitle" idx="6"/>
          </p:nvPr>
        </p:nvSpPr>
        <p:spPr>
          <a:xfrm>
            <a:off x="6050224" y="2462671"/>
            <a:ext cx="2373775"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MeshPoligonale</a:t>
            </a:r>
            <a:endParaRPr dirty="0"/>
          </a:p>
        </p:txBody>
      </p:sp>
      <p:grpSp>
        <p:nvGrpSpPr>
          <p:cNvPr id="2" name="Google Shape;871;p63">
            <a:extLst>
              <a:ext uri="{FF2B5EF4-FFF2-40B4-BE49-F238E27FC236}">
                <a16:creationId xmlns:a16="http://schemas.microsoft.com/office/drawing/2014/main" id="{61DD76C4-9630-FEFC-D141-96B88F987E9F}"/>
              </a:ext>
            </a:extLst>
          </p:cNvPr>
          <p:cNvGrpSpPr/>
          <p:nvPr/>
        </p:nvGrpSpPr>
        <p:grpSpPr>
          <a:xfrm>
            <a:off x="4091777" y="1259103"/>
            <a:ext cx="1151222" cy="1203439"/>
            <a:chOff x="1602325" y="1594650"/>
            <a:chExt cx="2555325" cy="2266550"/>
          </a:xfrm>
        </p:grpSpPr>
        <p:sp>
          <p:nvSpPr>
            <p:cNvPr id="3" name="Google Shape;872;p63">
              <a:extLst>
                <a:ext uri="{FF2B5EF4-FFF2-40B4-BE49-F238E27FC236}">
                  <a16:creationId xmlns:a16="http://schemas.microsoft.com/office/drawing/2014/main" id="{D61D9599-60A1-B0CD-9751-9244E2F9810A}"/>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4" name="Google Shape;873;p63">
              <a:extLst>
                <a:ext uri="{FF2B5EF4-FFF2-40B4-BE49-F238E27FC236}">
                  <a16:creationId xmlns:a16="http://schemas.microsoft.com/office/drawing/2014/main" id="{C3DED2B9-F682-5390-2F2B-4FDB74069CF0}"/>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5" name="Google Shape;874;p63">
              <a:extLst>
                <a:ext uri="{FF2B5EF4-FFF2-40B4-BE49-F238E27FC236}">
                  <a16:creationId xmlns:a16="http://schemas.microsoft.com/office/drawing/2014/main" id="{E195C10F-BDBD-6CBC-C92F-A6334B2C6DC7}"/>
                </a:ext>
              </a:extLst>
            </p:cNvPr>
            <p:cNvCxnSpPr>
              <a:cxnSpLocks/>
              <a:endCxn id="3" idx="0"/>
            </p:cNvCxnSpPr>
            <p:nvPr/>
          </p:nvCxnSpPr>
          <p:spPr>
            <a:xfrm flipV="1">
              <a:off x="2649473" y="2523506"/>
              <a:ext cx="486046" cy="408171"/>
            </a:xfrm>
            <a:prstGeom prst="straightConnector1">
              <a:avLst/>
            </a:prstGeom>
            <a:noFill/>
            <a:ln w="9525" cap="flat" cmpd="sng">
              <a:solidFill>
                <a:schemeClr val="accent3"/>
              </a:solidFill>
              <a:prstDash val="solid"/>
              <a:round/>
              <a:headEnd type="none" w="med" len="med"/>
              <a:tailEnd type="none" w="med" len="med"/>
            </a:ln>
          </p:spPr>
        </p:cxnSp>
      </p:grpSp>
      <p:sp>
        <p:nvSpPr>
          <p:cNvPr id="11" name="Google Shape;872;p63">
            <a:extLst>
              <a:ext uri="{FF2B5EF4-FFF2-40B4-BE49-F238E27FC236}">
                <a16:creationId xmlns:a16="http://schemas.microsoft.com/office/drawing/2014/main" id="{E03491D1-3D16-73FD-EF80-C8ACA95C4E74}"/>
              </a:ext>
            </a:extLst>
          </p:cNvPr>
          <p:cNvSpPr/>
          <p:nvPr/>
        </p:nvSpPr>
        <p:spPr>
          <a:xfrm>
            <a:off x="1084468" y="1839892"/>
            <a:ext cx="1910539" cy="287171"/>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14" name="Rettangolo 13">
            <a:extLst>
              <a:ext uri="{FF2B5EF4-FFF2-40B4-BE49-F238E27FC236}">
                <a16:creationId xmlns:a16="http://schemas.microsoft.com/office/drawing/2014/main" id="{87394D40-6801-2E17-E9CF-FA25A6E42C60}"/>
              </a:ext>
            </a:extLst>
          </p:cNvPr>
          <p:cNvSpPr/>
          <p:nvPr/>
        </p:nvSpPr>
        <p:spPr>
          <a:xfrm>
            <a:off x="6413770" y="1485089"/>
            <a:ext cx="1582366" cy="642026"/>
          </a:xfrm>
          <a:prstGeom prst="rect">
            <a:avLst/>
          </a:prstGeom>
          <a:noFill/>
          <a:ln w="6350">
            <a:solidFill>
              <a:schemeClr val="tx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solidFill>
                <a:schemeClr val="tx2"/>
              </a:solidFill>
            </a:endParaRPr>
          </a:p>
        </p:txBody>
      </p:sp>
      <p:cxnSp>
        <p:nvCxnSpPr>
          <p:cNvPr id="18" name="Connettore diritto 17">
            <a:extLst>
              <a:ext uri="{FF2B5EF4-FFF2-40B4-BE49-F238E27FC236}">
                <a16:creationId xmlns:a16="http://schemas.microsoft.com/office/drawing/2014/main" id="{102076A9-2931-E87A-CA16-B6422A375242}"/>
              </a:ext>
            </a:extLst>
          </p:cNvPr>
          <p:cNvCxnSpPr>
            <a:cxnSpLocks/>
            <a:stCxn id="14" idx="1"/>
            <a:endCxn id="14" idx="0"/>
          </p:cNvCxnSpPr>
          <p:nvPr/>
        </p:nvCxnSpPr>
        <p:spPr>
          <a:xfrm flipV="1">
            <a:off x="6413770" y="1485089"/>
            <a:ext cx="791183" cy="3210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1A65EA3C-D89B-FD84-D4AD-250E197F462E}"/>
              </a:ext>
            </a:extLst>
          </p:cNvPr>
          <p:cNvCxnSpPr>
            <a:stCxn id="14" idx="2"/>
          </p:cNvCxnSpPr>
          <p:nvPr/>
        </p:nvCxnSpPr>
        <p:spPr>
          <a:xfrm flipH="1" flipV="1">
            <a:off x="6747997" y="1674294"/>
            <a:ext cx="456956" cy="452821"/>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Connettore diritto 21">
            <a:extLst>
              <a:ext uri="{FF2B5EF4-FFF2-40B4-BE49-F238E27FC236}">
                <a16:creationId xmlns:a16="http://schemas.microsoft.com/office/drawing/2014/main" id="{16ACF35A-69DD-B691-0C6E-BD1A0755719F}"/>
              </a:ext>
            </a:extLst>
          </p:cNvPr>
          <p:cNvCxnSpPr>
            <a:cxnSpLocks/>
            <a:stCxn id="14" idx="3"/>
          </p:cNvCxnSpPr>
          <p:nvPr/>
        </p:nvCxnSpPr>
        <p:spPr>
          <a:xfrm flipH="1">
            <a:off x="6875188" y="1806102"/>
            <a:ext cx="11209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Connettore diritto 26">
            <a:extLst>
              <a:ext uri="{FF2B5EF4-FFF2-40B4-BE49-F238E27FC236}">
                <a16:creationId xmlns:a16="http://schemas.microsoft.com/office/drawing/2014/main" id="{1FB0CA24-3643-F40C-BB17-3EA61ACBD630}"/>
              </a:ext>
            </a:extLst>
          </p:cNvPr>
          <p:cNvCxnSpPr>
            <a:cxnSpLocks/>
          </p:cNvCxnSpPr>
          <p:nvPr/>
        </p:nvCxnSpPr>
        <p:spPr>
          <a:xfrm flipH="1">
            <a:off x="7504268" y="1485089"/>
            <a:ext cx="491868" cy="642026"/>
          </a:xfrm>
          <a:prstGeom prst="line">
            <a:avLst/>
          </a:prstGeom>
        </p:spPr>
        <p:style>
          <a:lnRef idx="1">
            <a:schemeClr val="accent1"/>
          </a:lnRef>
          <a:fillRef idx="0">
            <a:schemeClr val="accent1"/>
          </a:fillRef>
          <a:effectRef idx="0">
            <a:schemeClr val="accent1"/>
          </a:effectRef>
          <a:fontRef idx="minor">
            <a:schemeClr val="tx1"/>
          </a:fontRef>
        </p:style>
      </p:cxnSp>
      <p:sp>
        <p:nvSpPr>
          <p:cNvPr id="29" name="Google Shape;879;p63">
            <a:extLst>
              <a:ext uri="{FF2B5EF4-FFF2-40B4-BE49-F238E27FC236}">
                <a16:creationId xmlns:a16="http://schemas.microsoft.com/office/drawing/2014/main" id="{C2F2F783-6279-70E4-6C24-D3D34B347240}"/>
              </a:ext>
            </a:extLst>
          </p:cNvPr>
          <p:cNvSpPr/>
          <p:nvPr/>
        </p:nvSpPr>
        <p:spPr>
          <a:xfrm>
            <a:off x="6402476" y="146222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0" name="Google Shape;879;p63">
            <a:extLst>
              <a:ext uri="{FF2B5EF4-FFF2-40B4-BE49-F238E27FC236}">
                <a16:creationId xmlns:a16="http://schemas.microsoft.com/office/drawing/2014/main" id="{99E931D8-426A-B640-3AF7-D8696155126E}"/>
              </a:ext>
            </a:extLst>
          </p:cNvPr>
          <p:cNvSpPr/>
          <p:nvPr/>
        </p:nvSpPr>
        <p:spPr>
          <a:xfrm>
            <a:off x="6396595"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1" name="Google Shape;879;p63">
            <a:extLst>
              <a:ext uri="{FF2B5EF4-FFF2-40B4-BE49-F238E27FC236}">
                <a16:creationId xmlns:a16="http://schemas.microsoft.com/office/drawing/2014/main" id="{227433B0-8815-0DFC-AE39-A4084B54B9E6}"/>
              </a:ext>
            </a:extLst>
          </p:cNvPr>
          <p:cNvSpPr/>
          <p:nvPr/>
        </p:nvSpPr>
        <p:spPr>
          <a:xfrm>
            <a:off x="6725197" y="165136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2" name="Google Shape;879;p63">
            <a:extLst>
              <a:ext uri="{FF2B5EF4-FFF2-40B4-BE49-F238E27FC236}">
                <a16:creationId xmlns:a16="http://schemas.microsoft.com/office/drawing/2014/main" id="{CE958C35-431F-93DB-0106-1050472B0295}"/>
              </a:ext>
            </a:extLst>
          </p:cNvPr>
          <p:cNvSpPr/>
          <p:nvPr/>
        </p:nvSpPr>
        <p:spPr>
          <a:xfrm>
            <a:off x="6396595" y="210232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3" name="Google Shape;879;p63">
            <a:extLst>
              <a:ext uri="{FF2B5EF4-FFF2-40B4-BE49-F238E27FC236}">
                <a16:creationId xmlns:a16="http://schemas.microsoft.com/office/drawing/2014/main" id="{674531FE-5ED7-9AFB-F4BD-F94CFE3E3C43}"/>
              </a:ext>
            </a:extLst>
          </p:cNvPr>
          <p:cNvSpPr/>
          <p:nvPr/>
        </p:nvSpPr>
        <p:spPr>
          <a:xfrm>
            <a:off x="6862753"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4" name="Google Shape;879;p63">
            <a:extLst>
              <a:ext uri="{FF2B5EF4-FFF2-40B4-BE49-F238E27FC236}">
                <a16:creationId xmlns:a16="http://schemas.microsoft.com/office/drawing/2014/main" id="{9115648D-EA20-4D77-42C1-2F35FC80F136}"/>
              </a:ext>
            </a:extLst>
          </p:cNvPr>
          <p:cNvSpPr/>
          <p:nvPr/>
        </p:nvSpPr>
        <p:spPr>
          <a:xfrm>
            <a:off x="7191511" y="210444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5" name="Google Shape;879;p63">
            <a:extLst>
              <a:ext uri="{FF2B5EF4-FFF2-40B4-BE49-F238E27FC236}">
                <a16:creationId xmlns:a16="http://schemas.microsoft.com/office/drawing/2014/main" id="{E2CC1ADF-4288-A824-21E5-15BB079A9E25}"/>
              </a:ext>
            </a:extLst>
          </p:cNvPr>
          <p:cNvSpPr/>
          <p:nvPr/>
        </p:nvSpPr>
        <p:spPr>
          <a:xfrm>
            <a:off x="7487955" y="2104251"/>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6" name="Google Shape;879;p63">
            <a:extLst>
              <a:ext uri="{FF2B5EF4-FFF2-40B4-BE49-F238E27FC236}">
                <a16:creationId xmlns:a16="http://schemas.microsoft.com/office/drawing/2014/main" id="{70AB5822-7AE5-7997-D90D-D33181607BAB}"/>
              </a:ext>
            </a:extLst>
          </p:cNvPr>
          <p:cNvSpPr/>
          <p:nvPr/>
        </p:nvSpPr>
        <p:spPr>
          <a:xfrm>
            <a:off x="7191511" y="1468188"/>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7" name="Google Shape;879;p63">
            <a:extLst>
              <a:ext uri="{FF2B5EF4-FFF2-40B4-BE49-F238E27FC236}">
                <a16:creationId xmlns:a16="http://schemas.microsoft.com/office/drawing/2014/main" id="{A2B2C918-48EC-D975-01B0-364BD3C480F2}"/>
              </a:ext>
            </a:extLst>
          </p:cNvPr>
          <p:cNvSpPr/>
          <p:nvPr/>
        </p:nvSpPr>
        <p:spPr>
          <a:xfrm>
            <a:off x="7957082" y="147054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8" name="Google Shape;879;p63">
            <a:extLst>
              <a:ext uri="{FF2B5EF4-FFF2-40B4-BE49-F238E27FC236}">
                <a16:creationId xmlns:a16="http://schemas.microsoft.com/office/drawing/2014/main" id="{7C86C118-7B06-F139-C473-90623379D63D}"/>
              </a:ext>
            </a:extLst>
          </p:cNvPr>
          <p:cNvSpPr/>
          <p:nvPr/>
        </p:nvSpPr>
        <p:spPr>
          <a:xfrm>
            <a:off x="7963627" y="2088787"/>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9" name="Google Shape;879;p63">
            <a:extLst>
              <a:ext uri="{FF2B5EF4-FFF2-40B4-BE49-F238E27FC236}">
                <a16:creationId xmlns:a16="http://schemas.microsoft.com/office/drawing/2014/main" id="{7AA5D063-C6DA-0AEA-D1F2-EDBBFC7697AA}"/>
              </a:ext>
            </a:extLst>
          </p:cNvPr>
          <p:cNvSpPr/>
          <p:nvPr/>
        </p:nvSpPr>
        <p:spPr>
          <a:xfrm>
            <a:off x="7727402"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20" name="Google Shape;879;p63">
            <a:extLst>
              <a:ext uri="{FF2B5EF4-FFF2-40B4-BE49-F238E27FC236}">
                <a16:creationId xmlns:a16="http://schemas.microsoft.com/office/drawing/2014/main" id="{F9E9FDFC-72AD-5860-124A-9A29C8C08AE8}"/>
              </a:ext>
            </a:extLst>
          </p:cNvPr>
          <p:cNvSpPr/>
          <p:nvPr/>
        </p:nvSpPr>
        <p:spPr>
          <a:xfrm>
            <a:off x="7963627"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5" name="Google Shape;415;p37"/>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416" name="Google Shape;416;p37"/>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7" name="Google Shape;417;p37"/>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8" name="Google Shape;418;p37"/>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9" name="Google Shape;419;p37"/>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0" name="Google Shape;420;p37"/>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1" name="Google Shape;421;p37"/>
          <p:cNvSpPr txBox="1">
            <a:spLocks noGrp="1"/>
          </p:cNvSpPr>
          <p:nvPr>
            <p:ph type="title" idx="7"/>
          </p:nvPr>
        </p:nvSpPr>
        <p:spPr>
          <a:xfrm>
            <a:off x="809175"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2" name="Google Shape;422;p37"/>
          <p:cNvSpPr txBox="1">
            <a:spLocks noGrp="1"/>
          </p:cNvSpPr>
          <p:nvPr>
            <p:ph type="title" idx="8"/>
          </p:nvPr>
        </p:nvSpPr>
        <p:spPr>
          <a:xfrm>
            <a:off x="809175"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3" name="Google Shape;423;p37"/>
          <p:cNvSpPr txBox="1">
            <a:spLocks noGrp="1"/>
          </p:cNvSpPr>
          <p:nvPr>
            <p:ph type="title" idx="9"/>
          </p:nvPr>
        </p:nvSpPr>
        <p:spPr>
          <a:xfrm>
            <a:off x="3687117"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4" name="Google Shape;424;p37"/>
          <p:cNvSpPr txBox="1">
            <a:spLocks noGrp="1"/>
          </p:cNvSpPr>
          <p:nvPr>
            <p:ph type="title" idx="13"/>
          </p:nvPr>
        </p:nvSpPr>
        <p:spPr>
          <a:xfrm>
            <a:off x="3687117"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25" name="Google Shape;425;p37"/>
          <p:cNvSpPr txBox="1">
            <a:spLocks noGrp="1"/>
          </p:cNvSpPr>
          <p:nvPr>
            <p:ph type="title" idx="14"/>
          </p:nvPr>
        </p:nvSpPr>
        <p:spPr>
          <a:xfrm>
            <a:off x="6331669"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26" name="Google Shape;426;p37"/>
          <p:cNvSpPr txBox="1">
            <a:spLocks noGrp="1"/>
          </p:cNvSpPr>
          <p:nvPr>
            <p:ph type="title" idx="15"/>
          </p:nvPr>
        </p:nvSpPr>
        <p:spPr>
          <a:xfrm>
            <a:off x="6331669"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27" name="Google Shape;427;p37"/>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overview</a:t>
            </a:r>
            <a:endParaRPr/>
          </a:p>
        </p:txBody>
      </p:sp>
      <p:sp>
        <p:nvSpPr>
          <p:cNvPr id="428" name="Google Shape;428;p37"/>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Algebraic geometry</a:t>
            </a:r>
            <a:endParaRPr/>
          </a:p>
        </p:txBody>
      </p:sp>
      <p:sp>
        <p:nvSpPr>
          <p:cNvPr id="429" name="Google Shape;429;p37"/>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Differential geometry</a:t>
            </a:r>
            <a:endParaRPr/>
          </a:p>
        </p:txBody>
      </p:sp>
      <p:sp>
        <p:nvSpPr>
          <p:cNvPr id="430" name="Google Shape;430;p37"/>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Homotopy theory</a:t>
            </a:r>
            <a:endParaRPr/>
          </a:p>
        </p:txBody>
      </p:sp>
      <p:sp>
        <p:nvSpPr>
          <p:cNvPr id="431" name="Google Shape;431;p37"/>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Symplectic geometry</a:t>
            </a:r>
            <a:endParaRPr/>
          </a:p>
        </p:txBody>
      </p:sp>
      <p:sp>
        <p:nvSpPr>
          <p:cNvPr id="432" name="Google Shape;432;p37"/>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Complex geometry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r>
              <a:rPr lang="en">
                <a:solidFill>
                  <a:schemeClr val="accent3"/>
                </a:solidFill>
              </a:rPr>
              <a:t>!</a:t>
            </a:r>
            <a:endParaRPr>
              <a:solidFill>
                <a:schemeClr val="accent3"/>
              </a:solidFill>
            </a:endParaRPr>
          </a:p>
        </p:txBody>
      </p:sp>
      <p:sp>
        <p:nvSpPr>
          <p:cNvPr id="438" name="Google Shape;438;p38"/>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452" name="Google Shape;452;p38"/>
          <p:cNvPicPr preferRelativeResize="0"/>
          <p:nvPr/>
        </p:nvPicPr>
        <p:blipFill>
          <a:blip r:embed="rId3">
            <a:alphaModFix/>
          </a:blip>
          <a:stretch>
            <a:fillRect/>
          </a:stretch>
        </p:blipFill>
        <p:spPr>
          <a:xfrm>
            <a:off x="2972475" y="2592113"/>
            <a:ext cx="3035810" cy="3641595"/>
          </a:xfrm>
          <a:prstGeom prst="rect">
            <a:avLst/>
          </a:prstGeom>
          <a:noFill/>
          <a:ln>
            <a:noFill/>
          </a:ln>
        </p:spPr>
      </p:pic>
    </p:spTree>
    <p:extLst>
      <p:ext uri="{BB962C8B-B14F-4D97-AF65-F5344CB8AC3E}">
        <p14:creationId xmlns:p14="http://schemas.microsoft.com/office/powerpoint/2010/main" val="26169052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80" name="Google Shape;480;p4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481" name="Google Shape;481;p4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 is the closest planet to theSun and the smallest one in the Solar System—it’s only a bit larger than the Moon</a:t>
            </a:r>
            <a:endParaRPr dirty="0"/>
          </a:p>
        </p:txBody>
      </p:sp>
      <p:sp>
        <p:nvSpPr>
          <p:cNvPr id="482" name="Google Shape;482;p4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83" name="Google Shape;483;p4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484" name="Google Shape;484;p42"/>
          <p:cNvGrpSpPr/>
          <p:nvPr/>
        </p:nvGrpSpPr>
        <p:grpSpPr>
          <a:xfrm>
            <a:off x="2681172" y="1698526"/>
            <a:ext cx="414187" cy="414595"/>
            <a:chOff x="4673540" y="3680297"/>
            <a:chExt cx="355434" cy="355815"/>
          </a:xfrm>
        </p:grpSpPr>
        <p:sp>
          <p:nvSpPr>
            <p:cNvPr id="485" name="Google Shape;485;p4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2"/>
          <p:cNvGrpSpPr/>
          <p:nvPr/>
        </p:nvGrpSpPr>
        <p:grpSpPr>
          <a:xfrm>
            <a:off x="6078279" y="1704740"/>
            <a:ext cx="354910" cy="408403"/>
            <a:chOff x="3982553" y="1971730"/>
            <a:chExt cx="304566" cy="350501"/>
          </a:xfrm>
        </p:grpSpPr>
        <p:sp>
          <p:nvSpPr>
            <p:cNvPr id="489" name="Google Shape;489;p4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olo 2">
            <a:extLst>
              <a:ext uri="{FF2B5EF4-FFF2-40B4-BE49-F238E27FC236}">
                <a16:creationId xmlns:a16="http://schemas.microsoft.com/office/drawing/2014/main" id="{4DE7DDFD-7979-1F1C-B4C5-3F4137961A20}"/>
              </a:ext>
            </a:extLst>
          </p:cNvPr>
          <p:cNvSpPr>
            <a:spLocks noGrp="1"/>
          </p:cNvSpPr>
          <p:nvPr>
            <p:ph type="title"/>
          </p:nvPr>
        </p:nvSpPr>
        <p:spPr/>
        <p:txBody>
          <a:bodyPr/>
          <a:lstStyle/>
          <a:p>
            <a:endParaRPr lang="it-IT"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IMPORTANCE OF ADVANCED GEOMETRY</a:t>
            </a:r>
            <a:endParaRPr/>
          </a:p>
        </p:txBody>
      </p:sp>
      <p:sp>
        <p:nvSpPr>
          <p:cNvPr id="473" name="Google Shape;473;p41"/>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474" name="Google Shape;474;p41"/>
          <p:cNvPicPr preferRelativeResize="0"/>
          <p:nvPr/>
        </p:nvPicPr>
        <p:blipFill>
          <a:blip r:embed="rId3">
            <a:alphaModFix/>
          </a:blip>
          <a:stretch>
            <a:fillRect/>
          </a:stretch>
        </p:blipFill>
        <p:spPr>
          <a:xfrm>
            <a:off x="382925" y="967588"/>
            <a:ext cx="2971801" cy="3208330"/>
          </a:xfrm>
          <a:prstGeom prst="rect">
            <a:avLst/>
          </a:prstGeom>
          <a:noFill/>
          <a:ln>
            <a:noFill/>
          </a:ln>
        </p:spPr>
      </p:pic>
    </p:spTree>
    <p:extLst>
      <p:ext uri="{BB962C8B-B14F-4D97-AF65-F5344CB8AC3E}">
        <p14:creationId xmlns:p14="http://schemas.microsoft.com/office/powerpoint/2010/main" val="10379617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AFFINE AND PROJECTIVE VARIETIES</a:t>
            </a:r>
            <a:endParaRPr/>
          </a:p>
        </p:txBody>
      </p:sp>
      <p:sp>
        <p:nvSpPr>
          <p:cNvPr id="496" name="Google Shape;496;p43"/>
          <p:cNvSpPr txBox="1"/>
          <p:nvPr/>
        </p:nvSpPr>
        <p:spPr>
          <a:xfrm>
            <a:off x="986738"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a:t>
            </a:r>
            <a:endParaRPr>
              <a:solidFill>
                <a:schemeClr val="dk1"/>
              </a:solidFill>
              <a:latin typeface="Asap"/>
              <a:ea typeface="Asap"/>
              <a:cs typeface="Asap"/>
              <a:sym typeface="Asap"/>
            </a:endParaRPr>
          </a:p>
        </p:txBody>
      </p:sp>
      <p:sp>
        <p:nvSpPr>
          <p:cNvPr id="497" name="Google Shape;497;p43"/>
          <p:cNvSpPr txBox="1"/>
          <p:nvPr/>
        </p:nvSpPr>
        <p:spPr>
          <a:xfrm>
            <a:off x="986738"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Affine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498" name="Google Shape;498;p43"/>
          <p:cNvSpPr txBox="1"/>
          <p:nvPr/>
        </p:nvSpPr>
        <p:spPr>
          <a:xfrm>
            <a:off x="5424562"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499" name="Google Shape;499;p43"/>
          <p:cNvSpPr txBox="1"/>
          <p:nvPr/>
        </p:nvSpPr>
        <p:spPr>
          <a:xfrm>
            <a:off x="5424560"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Projective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500" name="Google Shape;500;p43"/>
          <p:cNvSpPr txBox="1"/>
          <p:nvPr/>
        </p:nvSpPr>
        <p:spPr>
          <a:xfrm>
            <a:off x="3591900" y="196450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p:txBody>
      </p:sp>
      <p:sp>
        <p:nvSpPr>
          <p:cNvPr id="501" name="Google Shape;501;p43"/>
          <p:cNvSpPr txBox="1"/>
          <p:nvPr/>
        </p:nvSpPr>
        <p:spPr>
          <a:xfrm>
            <a:off x="986738"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p:txBody>
      </p:sp>
      <p:sp>
        <p:nvSpPr>
          <p:cNvPr id="502" name="Google Shape;502;p43"/>
          <p:cNvSpPr txBox="1"/>
          <p:nvPr/>
        </p:nvSpPr>
        <p:spPr>
          <a:xfrm>
            <a:off x="5424562"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503" name="Google Shape;503;p43"/>
          <p:cNvSpPr txBox="1"/>
          <p:nvPr/>
        </p:nvSpPr>
        <p:spPr>
          <a:xfrm>
            <a:off x="3591900" y="324205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Differences</a:t>
            </a:r>
            <a:endParaRPr sz="2300">
              <a:solidFill>
                <a:schemeClr val="accent3"/>
              </a:solidFill>
              <a:latin typeface="Red Hat Display SemiBold"/>
              <a:ea typeface="Red Hat Display SemiBold"/>
              <a:cs typeface="Red Hat Display SemiBold"/>
              <a:sym typeface="Red Hat Display SemiBold"/>
            </a:endParaRPr>
          </a:p>
        </p:txBody>
      </p:sp>
      <p:cxnSp>
        <p:nvCxnSpPr>
          <p:cNvPr id="504" name="Google Shape;504;p43"/>
          <p:cNvCxnSpPr>
            <a:stCxn id="497" idx="2"/>
            <a:endCxn id="496" idx="0"/>
          </p:cNvCxnSpPr>
          <p:nvPr/>
        </p:nvCxnSpPr>
        <p:spPr>
          <a:xfrm>
            <a:off x="2353088"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5" name="Google Shape;505;p43"/>
          <p:cNvCxnSpPr>
            <a:stCxn id="496" idx="2"/>
            <a:endCxn id="501" idx="0"/>
          </p:cNvCxnSpPr>
          <p:nvPr/>
        </p:nvCxnSpPr>
        <p:spPr>
          <a:xfrm>
            <a:off x="2353088"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6" name="Google Shape;506;p43"/>
          <p:cNvCxnSpPr>
            <a:stCxn id="499" idx="2"/>
            <a:endCxn id="498" idx="0"/>
          </p:cNvCxnSpPr>
          <p:nvPr/>
        </p:nvCxnSpPr>
        <p:spPr>
          <a:xfrm>
            <a:off x="6790910"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7" name="Google Shape;507;p43"/>
          <p:cNvCxnSpPr>
            <a:stCxn id="498" idx="2"/>
            <a:endCxn id="502" idx="0"/>
          </p:cNvCxnSpPr>
          <p:nvPr/>
        </p:nvCxnSpPr>
        <p:spPr>
          <a:xfrm>
            <a:off x="6790912"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8" name="Google Shape;508;p43"/>
          <p:cNvCxnSpPr>
            <a:stCxn id="503" idx="1"/>
            <a:endCxn id="501" idx="0"/>
          </p:cNvCxnSpPr>
          <p:nvPr/>
        </p:nvCxnSpPr>
        <p:spPr>
          <a:xfrm flipH="1">
            <a:off x="23532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09" name="Google Shape;509;p43"/>
          <p:cNvCxnSpPr>
            <a:stCxn id="503" idx="3"/>
            <a:endCxn id="502" idx="0"/>
          </p:cNvCxnSpPr>
          <p:nvPr/>
        </p:nvCxnSpPr>
        <p:spPr>
          <a:xfrm>
            <a:off x="55521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0" name="Google Shape;510;p43"/>
          <p:cNvCxnSpPr>
            <a:stCxn id="500" idx="1"/>
            <a:endCxn id="496" idx="0"/>
          </p:cNvCxnSpPr>
          <p:nvPr/>
        </p:nvCxnSpPr>
        <p:spPr>
          <a:xfrm flipH="1">
            <a:off x="2353200" y="217510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1" name="Google Shape;511;p43"/>
          <p:cNvCxnSpPr>
            <a:stCxn id="500" idx="3"/>
            <a:endCxn id="498" idx="0"/>
          </p:cNvCxnSpPr>
          <p:nvPr/>
        </p:nvCxnSpPr>
        <p:spPr>
          <a:xfrm>
            <a:off x="5552100" y="2175100"/>
            <a:ext cx="1238700" cy="335700"/>
          </a:xfrm>
          <a:prstGeom prst="bentConnector2">
            <a:avLst/>
          </a:prstGeom>
          <a:noFill/>
          <a:ln w="9525" cap="flat" cmpd="sng">
            <a:solidFill>
              <a:schemeClr val="dk1"/>
            </a:solidFill>
            <a:prstDash val="solid"/>
            <a:round/>
            <a:headEnd type="none" w="lg" len="lg"/>
            <a:tailEnd type="oval" w="lg" len="lg"/>
          </a:ln>
        </p:spPr>
      </p:cxnSp>
      <p:grpSp>
        <p:nvGrpSpPr>
          <p:cNvPr id="512" name="Google Shape;512;p43"/>
          <p:cNvGrpSpPr/>
          <p:nvPr/>
        </p:nvGrpSpPr>
        <p:grpSpPr>
          <a:xfrm>
            <a:off x="4373543" y="2784881"/>
            <a:ext cx="396915" cy="396275"/>
            <a:chOff x="4667216" y="2915382"/>
            <a:chExt cx="320273" cy="318395"/>
          </a:xfrm>
        </p:grpSpPr>
        <p:sp>
          <p:nvSpPr>
            <p:cNvPr id="513" name="Google Shape;513;p4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3"/>
          <p:cNvGrpSpPr/>
          <p:nvPr/>
        </p:nvGrpSpPr>
        <p:grpSpPr>
          <a:xfrm>
            <a:off x="4366264" y="1455433"/>
            <a:ext cx="411473" cy="442328"/>
            <a:chOff x="7055134" y="2919170"/>
            <a:chExt cx="290321" cy="310820"/>
          </a:xfrm>
        </p:grpSpPr>
        <p:sp>
          <p:nvSpPr>
            <p:cNvPr id="518" name="Google Shape;518;p4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650982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SHEAF THEORY</a:t>
            </a:r>
            <a:endParaRPr/>
          </a:p>
        </p:txBody>
      </p:sp>
      <p:sp>
        <p:nvSpPr>
          <p:cNvPr id="537" name="Google Shape;537;p4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38" name="Google Shape;538;p4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39" name="Google Shape;539;p4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1" name="Google Shape;541;p4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2" name="Google Shape;542;p4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3" name="Google Shape;543;p44"/>
          <p:cNvSpPr/>
          <p:nvPr/>
        </p:nvSpPr>
        <p:spPr>
          <a:xfrm>
            <a:off x="1818184" y="1875558"/>
            <a:ext cx="414181" cy="354051"/>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930786" y="1890095"/>
            <a:ext cx="414178" cy="339514"/>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4374494" y="1817743"/>
            <a:ext cx="414184" cy="411867"/>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9758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45"/>
          <p:cNvSpPr/>
          <p:nvPr/>
        </p:nvSpPr>
        <p:spPr>
          <a:xfrm>
            <a:off x="1262108" y="1679041"/>
            <a:ext cx="399791" cy="397944"/>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DIFFERENTIAL GEOMETRY</a:t>
            </a:r>
            <a:endParaRPr/>
          </a:p>
        </p:txBody>
      </p:sp>
      <p:sp>
        <p:nvSpPr>
          <p:cNvPr id="552" name="Google Shape;552;p4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553" name="Google Shape;553;p4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also high temperatures</a:t>
            </a:r>
            <a:endParaRPr/>
          </a:p>
        </p:txBody>
      </p:sp>
      <p:sp>
        <p:nvSpPr>
          <p:cNvPr id="554" name="Google Shape;554;p4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555" name="Google Shape;555;p4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second-largest planet in the Solar System</a:t>
            </a:r>
            <a:endParaRPr/>
          </a:p>
        </p:txBody>
      </p:sp>
      <p:sp>
        <p:nvSpPr>
          <p:cNvPr id="556" name="Google Shape;556;p4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57" name="Google Shape;557;p4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558" name="Google Shape;558;p4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59" name="Google Shape;559;p4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560" name="Google Shape;560;p45"/>
          <p:cNvGrpSpPr/>
          <p:nvPr/>
        </p:nvGrpSpPr>
        <p:grpSpPr>
          <a:xfrm>
            <a:off x="1351156" y="3049765"/>
            <a:ext cx="221694" cy="389208"/>
            <a:chOff x="2487439" y="4280740"/>
            <a:chExt cx="198775" cy="348972"/>
          </a:xfrm>
        </p:grpSpPr>
        <p:sp>
          <p:nvSpPr>
            <p:cNvPr id="561" name="Google Shape;561;p4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45"/>
          <p:cNvGrpSpPr/>
          <p:nvPr/>
        </p:nvGrpSpPr>
        <p:grpSpPr>
          <a:xfrm>
            <a:off x="4860474" y="1664447"/>
            <a:ext cx="302484" cy="427258"/>
            <a:chOff x="1333682" y="3344330"/>
            <a:chExt cx="271213" cy="383088"/>
          </a:xfrm>
        </p:grpSpPr>
        <p:sp>
          <p:nvSpPr>
            <p:cNvPr id="566" name="Google Shape;566;p4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 name="Google Shape;577;p45"/>
          <p:cNvSpPr/>
          <p:nvPr/>
        </p:nvSpPr>
        <p:spPr>
          <a:xfrm>
            <a:off x="4804626" y="3036647"/>
            <a:ext cx="414180" cy="415281"/>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MANIFOLD METRICS</a:t>
            </a:r>
            <a:endParaRPr/>
          </a:p>
        </p:txBody>
      </p:sp>
      <p:graphicFrame>
        <p:nvGraphicFramePr>
          <p:cNvPr id="583" name="Google Shape;583;p46"/>
          <p:cNvGraphicFramePr/>
          <p:nvPr/>
        </p:nvGraphicFramePr>
        <p:xfrm>
          <a:off x="832325" y="1174850"/>
          <a:ext cx="7591625" cy="3172945"/>
        </p:xfrm>
        <a:graphic>
          <a:graphicData uri="http://schemas.openxmlformats.org/drawingml/2006/table">
            <a:tbl>
              <a:tblPr>
                <a:noFill/>
                <a:tableStyleId>{7471B87C-4C0E-4BB3-8DE4-3CEA04AF3D78}</a:tableStyleId>
              </a:tblPr>
              <a:tblGrid>
                <a:gridCol w="1917025">
                  <a:extLst>
                    <a:ext uri="{9D8B030D-6E8A-4147-A177-3AD203B41FA5}">
                      <a16:colId xmlns:a16="http://schemas.microsoft.com/office/drawing/2014/main" val="20000"/>
                    </a:ext>
                  </a:extLst>
                </a:gridCol>
                <a:gridCol w="2837300">
                  <a:extLst>
                    <a:ext uri="{9D8B030D-6E8A-4147-A177-3AD203B41FA5}">
                      <a16:colId xmlns:a16="http://schemas.microsoft.com/office/drawing/2014/main" val="20001"/>
                    </a:ext>
                  </a:extLst>
                </a:gridCol>
                <a:gridCol w="2837300">
                  <a:extLst>
                    <a:ext uri="{9D8B030D-6E8A-4147-A177-3AD203B41FA5}">
                      <a16:colId xmlns:a16="http://schemas.microsoft.com/office/drawing/2014/main" val="20002"/>
                    </a:ext>
                  </a:extLst>
                </a:gridCol>
              </a:tblGrid>
              <a:tr h="281100">
                <a:tc>
                  <a:txBody>
                    <a:bodyPr/>
                    <a:lstStyle/>
                    <a:p>
                      <a:pPr marL="0" lvl="0" indent="0" algn="ctr"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A</a:t>
                      </a:r>
                      <a:endParaRPr>
                        <a:solidFill>
                          <a:schemeClr val="dk1"/>
                        </a:solidFill>
                        <a:latin typeface="Asap"/>
                        <a:ea typeface="Asap"/>
                        <a:cs typeface="Asap"/>
                        <a:sym typeface="Asap"/>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B</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Metric Tensor</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Geodesics</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Curvature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Earth is the only planet known to harbor life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Signature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47"/>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extremely hot, even more than Mercury. Venus is very hot</a:t>
            </a:r>
            <a:endParaRPr/>
          </a:p>
        </p:txBody>
      </p:sp>
      <p:sp>
        <p:nvSpPr>
          <p:cNvPr id="589" name="Google Shape;589;p47"/>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an ice giant. Neptune is the eighth planet from the Sun</a:t>
            </a:r>
            <a:endParaRPr/>
          </a:p>
        </p:txBody>
      </p:sp>
      <p:sp>
        <p:nvSpPr>
          <p:cNvPr id="590" name="Google Shape;590;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HODGE THEORY</a:t>
            </a:r>
            <a:endParaRPr/>
          </a:p>
        </p:txBody>
      </p:sp>
      <p:sp>
        <p:nvSpPr>
          <p:cNvPr id="591" name="Google Shape;591;p47"/>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 Mars is made of basalt</a:t>
            </a:r>
            <a:endParaRPr/>
          </a:p>
        </p:txBody>
      </p:sp>
      <p:sp>
        <p:nvSpPr>
          <p:cNvPr id="592" name="Google Shape;592;p47"/>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Mercury is small</a:t>
            </a:r>
            <a:endParaRPr/>
          </a:p>
        </p:txBody>
      </p:sp>
      <p:sp>
        <p:nvSpPr>
          <p:cNvPr id="593" name="Google Shape;593;p47"/>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Saturn is a gas giant and has several rings</a:t>
            </a:r>
            <a:endParaRPr/>
          </a:p>
        </p:txBody>
      </p:sp>
      <p:sp>
        <p:nvSpPr>
          <p:cNvPr id="594" name="Google Shape;594;p47"/>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Jupiter was named after a Roman god</a:t>
            </a:r>
            <a:endParaRPr/>
          </a:p>
        </p:txBody>
      </p:sp>
      <p:sp>
        <p:nvSpPr>
          <p:cNvPr id="595" name="Google Shape;595;p47"/>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96" name="Google Shape;596;p47"/>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97" name="Google Shape;597;p47"/>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98" name="Google Shape;598;p47"/>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99" name="Google Shape;599;p47"/>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0" name="Google Shape;600;p47"/>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4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b="0">
                <a:solidFill>
                  <a:schemeClr val="accent3"/>
                </a:solidFill>
                <a:latin typeface="Red Hat Display SemiBold"/>
                <a:ea typeface="Red Hat Display SemiBold"/>
                <a:cs typeface="Red Hat Display SemiBold"/>
                <a:sym typeface="Red Hat Display SemiBold"/>
              </a:rPr>
              <a:t>WORDS</a:t>
            </a:r>
            <a:endParaRPr b="0">
              <a:solidFill>
                <a:schemeClr val="accent3"/>
              </a:solidFill>
              <a:latin typeface="Red Hat Display SemiBold"/>
              <a:ea typeface="Red Hat Display SemiBold"/>
              <a:cs typeface="Red Hat Display SemiBold"/>
              <a:sym typeface="Red Hat Display SemiBold"/>
            </a:endParaRPr>
          </a:p>
        </p:txBody>
      </p:sp>
      <p:pic>
        <p:nvPicPr>
          <p:cNvPr id="606" name="Google Shape;606;p48"/>
          <p:cNvPicPr preferRelativeResize="0"/>
          <p:nvPr/>
        </p:nvPicPr>
        <p:blipFill>
          <a:blip r:embed="rId3">
            <a:alphaModFix/>
          </a:blip>
          <a:stretch>
            <a:fillRect/>
          </a:stretch>
        </p:blipFill>
        <p:spPr>
          <a:xfrm>
            <a:off x="713225" y="968950"/>
            <a:ext cx="2271025" cy="34522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43"/>
          <p:cNvSpPr txBox="1">
            <a:spLocks noGrp="1"/>
          </p:cNvSpPr>
          <p:nvPr>
            <p:ph type="title"/>
          </p:nvPr>
        </p:nvSpPr>
        <p:spPr>
          <a:xfrm>
            <a:off x="720000" y="44512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Scelta tolleranza</a:t>
            </a:r>
            <a:endParaRPr dirty="0"/>
          </a:p>
        </p:txBody>
      </p:sp>
      <p:sp>
        <p:nvSpPr>
          <p:cNvPr id="496" name="Google Shape;496;p43"/>
          <p:cNvSpPr txBox="1"/>
          <p:nvPr/>
        </p:nvSpPr>
        <p:spPr>
          <a:xfrm>
            <a:off x="986738" y="2947703"/>
            <a:ext cx="2732700" cy="109421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dirty="0"/>
              <a:t>Chiede in input all'utente una tolleranza e restituisce il massimo  tra essa e la tolleranza di default. </a:t>
            </a:r>
          </a:p>
        </p:txBody>
      </p:sp>
      <p:sp>
        <p:nvSpPr>
          <p:cNvPr id="497" name="Google Shape;497;p43"/>
          <p:cNvSpPr txBox="1"/>
          <p:nvPr/>
        </p:nvSpPr>
        <p:spPr>
          <a:xfrm>
            <a:off x="986738" y="1854953"/>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setTol()</a:t>
            </a:r>
            <a:endParaRPr sz="2300" dirty="0">
              <a:solidFill>
                <a:schemeClr val="accent3"/>
              </a:solidFill>
              <a:latin typeface="Red Hat Display SemiBold"/>
              <a:ea typeface="Red Hat Display SemiBold"/>
              <a:cs typeface="Red Hat Display SemiBold"/>
              <a:sym typeface="Red Hat Display SemiBold"/>
            </a:endParaRPr>
          </a:p>
        </p:txBody>
      </p:sp>
      <p:sp>
        <p:nvSpPr>
          <p:cNvPr id="498" name="Google Shape;498;p43"/>
          <p:cNvSpPr txBox="1"/>
          <p:nvPr/>
        </p:nvSpPr>
        <p:spPr>
          <a:xfrm>
            <a:off x="5424562" y="2947702"/>
            <a:ext cx="2732700" cy="109420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dirty="0"/>
              <a:t>Restituisce il massimo tra la tolleranza di default e il prodotto della tolleranza restituita dall’altra funzione per se stessa.</a:t>
            </a:r>
          </a:p>
        </p:txBody>
      </p:sp>
      <p:sp>
        <p:nvSpPr>
          <p:cNvPr id="499" name="Google Shape;499;p43"/>
          <p:cNvSpPr txBox="1"/>
          <p:nvPr/>
        </p:nvSpPr>
        <p:spPr>
          <a:xfrm>
            <a:off x="5424560" y="1854953"/>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setTolProdotto()</a:t>
            </a:r>
            <a:endParaRPr sz="2300" dirty="0">
              <a:solidFill>
                <a:schemeClr val="accent3"/>
              </a:solidFill>
              <a:latin typeface="Red Hat Display SemiBold"/>
              <a:ea typeface="Red Hat Display SemiBold"/>
              <a:cs typeface="Red Hat Display SemiBold"/>
              <a:sym typeface="Red Hat Display SemiBold"/>
            </a:endParaRPr>
          </a:p>
        </p:txBody>
      </p:sp>
      <p:sp>
        <p:nvSpPr>
          <p:cNvPr id="500" name="Google Shape;500;p43"/>
          <p:cNvSpPr txBox="1"/>
          <p:nvPr/>
        </p:nvSpPr>
        <p:spPr>
          <a:xfrm>
            <a:off x="3591900" y="2401328"/>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Tolleranza</a:t>
            </a:r>
            <a:endParaRPr sz="2300" dirty="0">
              <a:solidFill>
                <a:schemeClr val="accent3"/>
              </a:solidFill>
              <a:latin typeface="Red Hat Display SemiBold"/>
              <a:ea typeface="Red Hat Display SemiBold"/>
              <a:cs typeface="Red Hat Display SemiBold"/>
              <a:sym typeface="Red Hat Display SemiBold"/>
            </a:endParaRPr>
          </a:p>
        </p:txBody>
      </p:sp>
      <p:cxnSp>
        <p:nvCxnSpPr>
          <p:cNvPr id="504" name="Google Shape;504;p43"/>
          <p:cNvCxnSpPr>
            <a:cxnSpLocks/>
            <a:stCxn id="497" idx="2"/>
            <a:endCxn id="496" idx="0"/>
          </p:cNvCxnSpPr>
          <p:nvPr/>
        </p:nvCxnSpPr>
        <p:spPr>
          <a:xfrm>
            <a:off x="2353088" y="2276153"/>
            <a:ext cx="0" cy="671550"/>
          </a:xfrm>
          <a:prstGeom prst="straightConnector1">
            <a:avLst/>
          </a:prstGeom>
          <a:noFill/>
          <a:ln w="9525" cap="flat" cmpd="sng">
            <a:solidFill>
              <a:schemeClr val="dk1"/>
            </a:solidFill>
            <a:prstDash val="solid"/>
            <a:round/>
            <a:headEnd type="none" w="lg" len="lg"/>
            <a:tailEnd type="oval" w="lg" len="lg"/>
          </a:ln>
        </p:spPr>
      </p:cxnSp>
      <p:cxnSp>
        <p:nvCxnSpPr>
          <p:cNvPr id="506" name="Google Shape;506;p43"/>
          <p:cNvCxnSpPr>
            <a:cxnSpLocks/>
            <a:stCxn id="499" idx="2"/>
            <a:endCxn id="498" idx="0"/>
          </p:cNvCxnSpPr>
          <p:nvPr/>
        </p:nvCxnSpPr>
        <p:spPr>
          <a:xfrm>
            <a:off x="6790910" y="2276153"/>
            <a:ext cx="2" cy="671549"/>
          </a:xfrm>
          <a:prstGeom prst="straightConnector1">
            <a:avLst/>
          </a:prstGeom>
          <a:noFill/>
          <a:ln w="9525" cap="flat" cmpd="sng">
            <a:solidFill>
              <a:schemeClr val="dk1"/>
            </a:solidFill>
            <a:prstDash val="solid"/>
            <a:round/>
            <a:headEnd type="none" w="lg" len="lg"/>
            <a:tailEnd type="oval" w="lg" len="lg"/>
          </a:ln>
        </p:spPr>
      </p:cxnSp>
      <p:cxnSp>
        <p:nvCxnSpPr>
          <p:cNvPr id="510" name="Google Shape;510;p43"/>
          <p:cNvCxnSpPr>
            <a:cxnSpLocks/>
            <a:stCxn id="500" idx="1"/>
            <a:endCxn id="496" idx="0"/>
          </p:cNvCxnSpPr>
          <p:nvPr/>
        </p:nvCxnSpPr>
        <p:spPr>
          <a:xfrm rot="10800000" flipV="1">
            <a:off x="2353088" y="2611927"/>
            <a:ext cx="1238812" cy="335775"/>
          </a:xfrm>
          <a:prstGeom prst="bentConnector2">
            <a:avLst/>
          </a:prstGeom>
          <a:noFill/>
          <a:ln w="9525" cap="flat" cmpd="sng">
            <a:solidFill>
              <a:schemeClr val="dk1"/>
            </a:solidFill>
            <a:prstDash val="solid"/>
            <a:round/>
            <a:headEnd type="none" w="lg" len="lg"/>
            <a:tailEnd type="oval" w="lg" len="lg"/>
          </a:ln>
        </p:spPr>
      </p:cxnSp>
      <p:cxnSp>
        <p:nvCxnSpPr>
          <p:cNvPr id="511" name="Google Shape;511;p43"/>
          <p:cNvCxnSpPr>
            <a:cxnSpLocks/>
            <a:stCxn id="500" idx="3"/>
            <a:endCxn id="498" idx="0"/>
          </p:cNvCxnSpPr>
          <p:nvPr/>
        </p:nvCxnSpPr>
        <p:spPr>
          <a:xfrm>
            <a:off x="5552100" y="2611928"/>
            <a:ext cx="1238812" cy="335774"/>
          </a:xfrm>
          <a:prstGeom prst="bentConnector2">
            <a:avLst/>
          </a:prstGeom>
          <a:noFill/>
          <a:ln w="9525" cap="flat" cmpd="sng">
            <a:solidFill>
              <a:schemeClr val="dk1"/>
            </a:solidFill>
            <a:prstDash val="solid"/>
            <a:round/>
            <a:headEnd type="none" w="lg" len="lg"/>
            <a:tailEnd type="oval" w="lg" len="lg"/>
          </a:ln>
        </p:spPr>
      </p:cxnSp>
      <p:sp>
        <p:nvSpPr>
          <p:cNvPr id="12" name="Google Shape;9333;p83">
            <a:extLst>
              <a:ext uri="{FF2B5EF4-FFF2-40B4-BE49-F238E27FC236}">
                <a16:creationId xmlns:a16="http://schemas.microsoft.com/office/drawing/2014/main" id="{DC1AC795-BEBF-0EF4-7317-963ADBF0DCC2}"/>
              </a:ext>
            </a:extLst>
          </p:cNvPr>
          <p:cNvSpPr/>
          <p:nvPr/>
        </p:nvSpPr>
        <p:spPr>
          <a:xfrm>
            <a:off x="4375936" y="1803529"/>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49"/>
          <p:cNvSpPr txBox="1"/>
          <p:nvPr/>
        </p:nvSpPr>
        <p:spPr>
          <a:xfrm>
            <a:off x="2456350"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B. </a:t>
            </a:r>
            <a:r>
              <a:rPr lang="en">
                <a:solidFill>
                  <a:schemeClr val="dk1"/>
                </a:solidFill>
                <a:latin typeface="Asap"/>
                <a:ea typeface="Asap"/>
                <a:cs typeface="Asap"/>
                <a:sym typeface="Asap"/>
              </a:rPr>
              <a:t>Jupiter is big</a:t>
            </a:r>
            <a:endParaRPr>
              <a:solidFill>
                <a:schemeClr val="dk1"/>
              </a:solidFill>
              <a:latin typeface="Asap"/>
              <a:ea typeface="Asap"/>
              <a:cs typeface="Asap"/>
              <a:sym typeface="Asap"/>
            </a:endParaRPr>
          </a:p>
        </p:txBody>
      </p:sp>
      <p:sp>
        <p:nvSpPr>
          <p:cNvPr id="612" name="Google Shape;61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EXPONENTIAL MAPS</a:t>
            </a:r>
            <a:endParaRPr/>
          </a:p>
        </p:txBody>
      </p:sp>
      <p:sp>
        <p:nvSpPr>
          <p:cNvPr id="613" name="Google Shape;613;p49"/>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614" name="Google Shape;614;p49"/>
          <p:cNvSpPr txBox="1"/>
          <p:nvPr/>
        </p:nvSpPr>
        <p:spPr>
          <a:xfrm>
            <a:off x="6232800" y="36673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615" name="Google Shape;615;p49"/>
          <p:cNvSpPr txBox="1"/>
          <p:nvPr/>
        </p:nvSpPr>
        <p:spPr>
          <a:xfrm>
            <a:off x="6232800" y="1140525"/>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Local geometry</a:t>
            </a:r>
            <a:endParaRPr sz="2300">
              <a:solidFill>
                <a:schemeClr val="accent3"/>
              </a:solidFill>
              <a:latin typeface="Red Hat Display SemiBold"/>
              <a:ea typeface="Red Hat Display SemiBold"/>
              <a:cs typeface="Red Hat Display SemiBold"/>
              <a:sym typeface="Red Hat Display SemiBold"/>
            </a:endParaRPr>
          </a:p>
        </p:txBody>
      </p:sp>
      <p:sp>
        <p:nvSpPr>
          <p:cNvPr id="616" name="Google Shape;616;p49"/>
          <p:cNvSpPr txBox="1"/>
          <p:nvPr/>
        </p:nvSpPr>
        <p:spPr>
          <a:xfrm>
            <a:off x="6232800" y="3028100"/>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Mathematical formulation</a:t>
            </a:r>
            <a:endParaRPr sz="2300">
              <a:solidFill>
                <a:schemeClr val="accent3"/>
              </a:solidFill>
              <a:latin typeface="Red Hat Display SemiBold"/>
              <a:ea typeface="Red Hat Display SemiBold"/>
              <a:cs typeface="Red Hat Display SemiBold"/>
              <a:sym typeface="Red Hat Display SemiBold"/>
            </a:endParaRPr>
          </a:p>
        </p:txBody>
      </p:sp>
      <p:grpSp>
        <p:nvGrpSpPr>
          <p:cNvPr id="617" name="Google Shape;617;p49"/>
          <p:cNvGrpSpPr/>
          <p:nvPr/>
        </p:nvGrpSpPr>
        <p:grpSpPr>
          <a:xfrm>
            <a:off x="924819" y="883603"/>
            <a:ext cx="3836795" cy="3579900"/>
            <a:chOff x="713228" y="1112203"/>
            <a:chExt cx="3836795" cy="3579900"/>
          </a:xfrm>
        </p:grpSpPr>
        <p:pic>
          <p:nvPicPr>
            <p:cNvPr id="618" name="Google Shape;618;p49"/>
            <p:cNvPicPr preferRelativeResize="0"/>
            <p:nvPr/>
          </p:nvPicPr>
          <p:blipFill>
            <a:blip r:embed="rId3">
              <a:alphaModFix/>
            </a:blip>
            <a:stretch>
              <a:fillRect/>
            </a:stretch>
          </p:blipFill>
          <p:spPr>
            <a:xfrm>
              <a:off x="1597099" y="1425575"/>
              <a:ext cx="2952924" cy="2952924"/>
            </a:xfrm>
            <a:prstGeom prst="rect">
              <a:avLst/>
            </a:prstGeom>
            <a:noFill/>
            <a:ln>
              <a:noFill/>
            </a:ln>
          </p:spPr>
        </p:pic>
        <p:sp>
          <p:nvSpPr>
            <p:cNvPr id="619" name="Google Shape;619;p49"/>
            <p:cNvSpPr/>
            <p:nvPr/>
          </p:nvSpPr>
          <p:spPr>
            <a:xfrm rot="1800118">
              <a:off x="1192705" y="1591905"/>
              <a:ext cx="2620645" cy="2620495"/>
            </a:xfrm>
            <a:prstGeom prst="arc">
              <a:avLst>
                <a:gd name="adj1" fmla="val 16200000"/>
                <a:gd name="adj2" fmla="val 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0" name="Google Shape;620;p49"/>
            <p:cNvSpPr/>
            <p:nvPr/>
          </p:nvSpPr>
          <p:spPr>
            <a:xfrm rot="10800000" flipH="1">
              <a:off x="3597400" y="3504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1" name="Google Shape;621;p49"/>
            <p:cNvSpPr/>
            <p:nvPr/>
          </p:nvSpPr>
          <p:spPr>
            <a:xfrm rot="10800000" flipH="1">
              <a:off x="3762775" y="26430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2" name="Google Shape;622;p49"/>
            <p:cNvSpPr/>
            <p:nvPr/>
          </p:nvSpPr>
          <p:spPr>
            <a:xfrm rot="1207785">
              <a:off x="3138369" y="1845316"/>
              <a:ext cx="821160" cy="122336"/>
            </a:xfrm>
            <a:prstGeom prst="rightArrow">
              <a:avLst>
                <a:gd name="adj1" fmla="val 26290"/>
                <a:gd name="adj2" fmla="val 127149"/>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3" name="Google Shape;623;p49"/>
            <p:cNvSpPr/>
            <p:nvPr/>
          </p:nvSpPr>
          <p:spPr>
            <a:xfrm>
              <a:off x="3955438" y="19156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A</a:t>
              </a:r>
              <a:endParaRPr sz="900">
                <a:solidFill>
                  <a:schemeClr val="dk2"/>
                </a:solidFill>
                <a:latin typeface="Asap"/>
                <a:ea typeface="Asap"/>
                <a:cs typeface="Asap"/>
                <a:sym typeface="Asap"/>
              </a:endParaRPr>
            </a:p>
          </p:txBody>
        </p:sp>
        <p:sp>
          <p:nvSpPr>
            <p:cNvPr id="624" name="Google Shape;624;p49"/>
            <p:cNvSpPr/>
            <p:nvPr/>
          </p:nvSpPr>
          <p:spPr>
            <a:xfrm>
              <a:off x="3919063" y="25852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B</a:t>
              </a:r>
              <a:endParaRPr sz="900">
                <a:solidFill>
                  <a:schemeClr val="dk2"/>
                </a:solidFill>
                <a:latin typeface="Asap"/>
                <a:ea typeface="Asap"/>
                <a:cs typeface="Asap"/>
                <a:sym typeface="Asap"/>
              </a:endParaRPr>
            </a:p>
          </p:txBody>
        </p:sp>
        <p:sp>
          <p:nvSpPr>
            <p:cNvPr id="625" name="Google Shape;625;p49"/>
            <p:cNvSpPr/>
            <p:nvPr/>
          </p:nvSpPr>
          <p:spPr>
            <a:xfrm>
              <a:off x="3682288" y="3589838"/>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C</a:t>
              </a:r>
              <a:endParaRPr sz="900">
                <a:solidFill>
                  <a:schemeClr val="dk2"/>
                </a:solidFill>
                <a:latin typeface="Asap"/>
                <a:ea typeface="Asap"/>
                <a:cs typeface="Asap"/>
                <a:sym typeface="Asap"/>
              </a:endParaRPr>
            </a:p>
          </p:txBody>
        </p:sp>
        <p:sp>
          <p:nvSpPr>
            <p:cNvPr id="626" name="Google Shape;626;p49"/>
            <p:cNvSpPr/>
            <p:nvPr/>
          </p:nvSpPr>
          <p:spPr>
            <a:xfrm rot="10800000" flipH="1">
              <a:off x="3111350" y="1720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627" name="Google Shape;627;p49"/>
          <p:cNvSpPr txBox="1"/>
          <p:nvPr/>
        </p:nvSpPr>
        <p:spPr>
          <a:xfrm>
            <a:off x="71322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A.</a:t>
            </a:r>
            <a:r>
              <a:rPr lang="en">
                <a:solidFill>
                  <a:schemeClr val="dk1"/>
                </a:solidFill>
                <a:latin typeface="Asap"/>
                <a:ea typeface="Asap"/>
                <a:cs typeface="Asap"/>
                <a:sym typeface="Asap"/>
              </a:rPr>
              <a:t> Saturn has rings</a:t>
            </a:r>
            <a:endParaRPr>
              <a:solidFill>
                <a:schemeClr val="dk1"/>
              </a:solidFill>
              <a:latin typeface="Asap"/>
              <a:ea typeface="Asap"/>
              <a:cs typeface="Asap"/>
              <a:sym typeface="Asap"/>
            </a:endParaRPr>
          </a:p>
        </p:txBody>
      </p:sp>
      <p:sp>
        <p:nvSpPr>
          <p:cNvPr id="628" name="Google Shape;628;p49"/>
          <p:cNvSpPr txBox="1"/>
          <p:nvPr/>
        </p:nvSpPr>
        <p:spPr>
          <a:xfrm>
            <a:off x="419947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a:t>
            </a:r>
            <a:r>
              <a:rPr lang="en">
                <a:solidFill>
                  <a:schemeClr val="dk1"/>
                </a:solidFill>
                <a:latin typeface="Asap"/>
                <a:ea typeface="Asap"/>
                <a:cs typeface="Asap"/>
                <a:sym typeface="Asap"/>
              </a:rPr>
              <a:t> Mars is cold</a:t>
            </a:r>
            <a:endParaRPr>
              <a:solidFill>
                <a:schemeClr val="dk1"/>
              </a:solidFill>
              <a:latin typeface="Asap"/>
              <a:ea typeface="Asap"/>
              <a:cs typeface="Asap"/>
              <a:sym typeface="Asap"/>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50"/>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“This is a quote, words full of wisdom that someone important said and that can inspire the reader”</a:t>
            </a:r>
            <a:endParaRPr dirty="0"/>
          </a:p>
        </p:txBody>
      </p:sp>
      <p:sp>
        <p:nvSpPr>
          <p:cNvPr id="634" name="Google Shape;634;p50"/>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a:t>
            </a:r>
            <a:r>
              <a:rPr lang="en" b="0">
                <a:solidFill>
                  <a:schemeClr val="accent3"/>
                </a:solidFill>
                <a:latin typeface="Red Hat Display SemiBold"/>
                <a:ea typeface="Red Hat Display SemiBold"/>
                <a:cs typeface="Red Hat Display SemiBold"/>
                <a:sym typeface="Red Hat Display SemiBold"/>
              </a:rPr>
              <a:t>FAMOUS</a:t>
            </a:r>
            <a:endParaRPr b="0">
              <a:solidFill>
                <a:schemeClr val="accent3"/>
              </a:solidFill>
              <a:latin typeface="Red Hat Display SemiBold"/>
              <a:ea typeface="Red Hat Display SemiBold"/>
              <a:cs typeface="Red Hat Display SemiBold"/>
              <a:sym typeface="Red Hat Display SemiBold"/>
            </a:endParaRPr>
          </a:p>
        </p:txBody>
      </p:sp>
      <p:pic>
        <p:nvPicPr>
          <p:cNvPr id="635" name="Google Shape;635;p50"/>
          <p:cNvPicPr preferRelativeResize="0"/>
          <p:nvPr/>
        </p:nvPicPr>
        <p:blipFill>
          <a:blip r:embed="rId3">
            <a:alphaModFix/>
          </a:blip>
          <a:stretch>
            <a:fillRect/>
          </a:stretch>
        </p:blipFill>
        <p:spPr>
          <a:xfrm>
            <a:off x="5907200" y="1018037"/>
            <a:ext cx="2813725" cy="31074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pic>
        <p:nvPicPr>
          <p:cNvPr id="640" name="Google Shape;640;p51"/>
          <p:cNvPicPr preferRelativeResize="0">
            <a:picLocks noGrp="1"/>
          </p:cNvPicPr>
          <p:nvPr>
            <p:ph type="pic" idx="2"/>
          </p:nvPr>
        </p:nvPicPr>
        <p:blipFill rotWithShape="1">
          <a:blip r:embed="rId3">
            <a:alphaModFix/>
          </a:blip>
          <a:srcRect t="7720" b="7720"/>
          <a:stretch/>
        </p:blipFill>
        <p:spPr>
          <a:xfrm flipH="1">
            <a:off x="-25" y="-13725"/>
            <a:ext cx="9144000" cy="5157301"/>
          </a:xfrm>
          <a:prstGeom prst="rect">
            <a:avLst/>
          </a:prstGeom>
        </p:spPr>
      </p:pic>
      <p:sp>
        <p:nvSpPr>
          <p:cNvPr id="641" name="Google Shape;641;p51"/>
          <p:cNvSpPr txBox="1">
            <a:spLocks noGrp="1"/>
          </p:cNvSpPr>
          <p:nvPr>
            <p:ph type="title"/>
          </p:nvPr>
        </p:nvSpPr>
        <p:spPr>
          <a:xfrm>
            <a:off x="3589375" y="1319375"/>
            <a:ext cx="4841400" cy="11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a:t>
            </a:r>
            <a:r>
              <a:rPr lang="en" b="0">
                <a:solidFill>
                  <a:schemeClr val="accent3"/>
                </a:solidFill>
                <a:latin typeface="Red Hat Display SemiBold"/>
                <a:ea typeface="Red Hat Display SemiBold"/>
                <a:cs typeface="Red Hat Display SemiBold"/>
                <a:sym typeface="Red Hat Display SemiBold"/>
              </a:rPr>
              <a:t>THOUSAND WORDS</a:t>
            </a:r>
            <a:endParaRPr b="0">
              <a:solidFill>
                <a:schemeClr val="accent3"/>
              </a:solidFill>
              <a:latin typeface="Red Hat Display SemiBold"/>
              <a:ea typeface="Red Hat Display SemiBold"/>
              <a:cs typeface="Red Hat Display SemiBold"/>
              <a:sym typeface="Red Hat Display SemiBold"/>
            </a:endParaRPr>
          </a:p>
        </p:txBody>
      </p:sp>
      <p:grpSp>
        <p:nvGrpSpPr>
          <p:cNvPr id="642" name="Google Shape;642;p51"/>
          <p:cNvGrpSpPr/>
          <p:nvPr/>
        </p:nvGrpSpPr>
        <p:grpSpPr>
          <a:xfrm>
            <a:off x="5074825" y="-445950"/>
            <a:ext cx="4011875" cy="6005375"/>
            <a:chOff x="5074825" y="-445950"/>
            <a:chExt cx="4011875" cy="6005375"/>
          </a:xfrm>
        </p:grpSpPr>
        <p:sp>
          <p:nvSpPr>
            <p:cNvPr id="643" name="Google Shape;643;p51"/>
            <p:cNvSpPr/>
            <p:nvPr/>
          </p:nvSpPr>
          <p:spPr>
            <a:xfrm>
              <a:off x="5074825" y="-445950"/>
              <a:ext cx="3964375" cy="6005375"/>
            </a:xfrm>
            <a:custGeom>
              <a:avLst/>
              <a:gdLst/>
              <a:ahLst/>
              <a:cxnLst/>
              <a:rect l="l" t="t" r="r" b="b"/>
              <a:pathLst>
                <a:path w="158575" h="240215" extrusionOk="0">
                  <a:moveTo>
                    <a:pt x="62261" y="0"/>
                  </a:moveTo>
                  <a:lnTo>
                    <a:pt x="54363" y="5575"/>
                  </a:lnTo>
                  <a:lnTo>
                    <a:pt x="52040" y="40887"/>
                  </a:lnTo>
                  <a:lnTo>
                    <a:pt x="144966" y="50180"/>
                  </a:lnTo>
                  <a:lnTo>
                    <a:pt x="148472" y="118353"/>
                  </a:lnTo>
                  <a:lnTo>
                    <a:pt x="158575" y="140249"/>
                  </a:lnTo>
                  <a:lnTo>
                    <a:pt x="129169" y="192823"/>
                  </a:lnTo>
                  <a:lnTo>
                    <a:pt x="23232" y="188177"/>
                  </a:lnTo>
                  <a:lnTo>
                    <a:pt x="0" y="240215"/>
                  </a:lnTo>
                </a:path>
              </a:pathLst>
            </a:custGeom>
            <a:noFill/>
            <a:ln w="9525" cap="flat" cmpd="sng">
              <a:solidFill>
                <a:schemeClr val="dk1"/>
              </a:solidFill>
              <a:prstDash val="solid"/>
              <a:round/>
              <a:headEnd type="none" w="med" len="med"/>
              <a:tailEnd type="none" w="med" len="med"/>
            </a:ln>
          </p:spPr>
        </p:sp>
        <p:sp>
          <p:nvSpPr>
            <p:cNvPr id="644" name="Google Shape;644;p51"/>
            <p:cNvSpPr/>
            <p:nvPr/>
          </p:nvSpPr>
          <p:spPr>
            <a:xfrm rot="2700000" flipH="1">
              <a:off x="8745312" y="2465846"/>
              <a:ext cx="84899" cy="84899"/>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5" name="Google Shape;645;p51"/>
            <p:cNvSpPr/>
            <p:nvPr/>
          </p:nvSpPr>
          <p:spPr>
            <a:xfrm rot="2700000" flipH="1">
              <a:off x="6339635" y="53373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51"/>
            <p:cNvSpPr/>
            <p:nvPr/>
          </p:nvSpPr>
          <p:spPr>
            <a:xfrm rot="2700000" flipH="1">
              <a:off x="8651770" y="762725"/>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51"/>
            <p:cNvSpPr/>
            <p:nvPr/>
          </p:nvSpPr>
          <p:spPr>
            <a:xfrm rot="2700000" flipH="1">
              <a:off x="5611214" y="421728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51"/>
            <p:cNvSpPr/>
            <p:nvPr/>
          </p:nvSpPr>
          <p:spPr>
            <a:xfrm rot="2700000" flipH="1">
              <a:off x="8984274" y="3009104"/>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51"/>
            <p:cNvSpPr/>
            <p:nvPr/>
          </p:nvSpPr>
          <p:spPr>
            <a:xfrm rot="2700000" flipH="1">
              <a:off x="8255805" y="4337329"/>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654" name="Google Shape;654;p52"/>
          <p:cNvPicPr preferRelativeResize="0">
            <a:picLocks noGrp="1"/>
          </p:cNvPicPr>
          <p:nvPr>
            <p:ph type="pic" idx="2"/>
          </p:nvPr>
        </p:nvPicPr>
        <p:blipFill rotWithShape="1">
          <a:blip r:embed="rId3">
            <a:alphaModFix/>
          </a:blip>
          <a:srcRect t="23266" b="10066"/>
          <a:stretch/>
        </p:blipFill>
        <p:spPr>
          <a:xfrm>
            <a:off x="4586575" y="649650"/>
            <a:ext cx="3844200" cy="3844200"/>
          </a:xfrm>
          <a:prstGeom prst="ellipse">
            <a:avLst/>
          </a:prstGeom>
        </p:spPr>
      </p:pic>
      <p:sp>
        <p:nvSpPr>
          <p:cNvPr id="655" name="Google Shape;655;p52"/>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
        <p:nvSpPr>
          <p:cNvPr id="656" name="Google Shape;656;p52"/>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55"/>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Jupiter’s rotation period</a:t>
            </a:r>
            <a:endParaRPr/>
          </a:p>
        </p:txBody>
      </p:sp>
      <p:sp>
        <p:nvSpPr>
          <p:cNvPr id="699" name="Google Shape;699;p55"/>
          <p:cNvSpPr txBox="1">
            <a:spLocks noGrp="1"/>
          </p:cNvSpPr>
          <p:nvPr>
            <p:ph type="title"/>
          </p:nvPr>
        </p:nvSpPr>
        <p:spPr>
          <a:xfrm>
            <a:off x="4373300" y="73973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9H 55M 23S</a:t>
            </a:r>
            <a:endParaRPr/>
          </a:p>
        </p:txBody>
      </p:sp>
      <p:sp>
        <p:nvSpPr>
          <p:cNvPr id="700" name="Google Shape;700;p55"/>
          <p:cNvSpPr txBox="1">
            <a:spLocks noGrp="1"/>
          </p:cNvSpPr>
          <p:nvPr>
            <p:ph type="title" idx="2"/>
          </p:nvPr>
        </p:nvSpPr>
        <p:spPr>
          <a:xfrm>
            <a:off x="4373300" y="209199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333,000</a:t>
            </a:r>
            <a:endParaRPr/>
          </a:p>
        </p:txBody>
      </p:sp>
      <p:sp>
        <p:nvSpPr>
          <p:cNvPr id="701" name="Google Shape;701;p55"/>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Sun’s mass compared to Earth’s</a:t>
            </a:r>
            <a:endParaRPr/>
          </a:p>
        </p:txBody>
      </p:sp>
      <p:sp>
        <p:nvSpPr>
          <p:cNvPr id="702" name="Google Shape;702;p55"/>
          <p:cNvSpPr txBox="1">
            <a:spLocks noGrp="1"/>
          </p:cNvSpPr>
          <p:nvPr>
            <p:ph type="title" idx="4"/>
          </p:nvPr>
        </p:nvSpPr>
        <p:spPr>
          <a:xfrm>
            <a:off x="4373300" y="344425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386,000 KM</a:t>
            </a:r>
            <a:endParaRPr/>
          </a:p>
        </p:txBody>
      </p:sp>
      <p:sp>
        <p:nvSpPr>
          <p:cNvPr id="703" name="Google Shape;703;p55"/>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Distance between Earth and the Moon</a:t>
            </a:r>
            <a:endParaRPr/>
          </a:p>
        </p:txBody>
      </p:sp>
      <p:pic>
        <p:nvPicPr>
          <p:cNvPr id="704" name="Google Shape;704;p55"/>
          <p:cNvPicPr preferRelativeResize="0"/>
          <p:nvPr/>
        </p:nvPicPr>
        <p:blipFill>
          <a:blip r:embed="rId3">
            <a:alphaModFix/>
          </a:blip>
          <a:stretch>
            <a:fillRect/>
          </a:stretch>
        </p:blipFill>
        <p:spPr>
          <a:xfrm>
            <a:off x="1011924" y="800200"/>
            <a:ext cx="1970126" cy="335249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APPLICATIONS IN PHYSICS</a:t>
            </a:r>
            <a:endParaRPr/>
          </a:p>
        </p:txBody>
      </p:sp>
      <p:sp>
        <p:nvSpPr>
          <p:cNvPr id="710" name="Google Shape;710;p56"/>
          <p:cNvSpPr txBox="1">
            <a:spLocks noGrp="1"/>
          </p:cNvSpPr>
          <p:nvPr>
            <p:ph type="subTitle" idx="4294967295"/>
          </p:nvPr>
        </p:nvSpPr>
        <p:spPr>
          <a:xfrm>
            <a:off x="9385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Mercury is the closest planet to the Sun and the smallest of them all</a:t>
            </a:r>
            <a:endParaRPr/>
          </a:p>
        </p:txBody>
      </p:sp>
      <p:sp>
        <p:nvSpPr>
          <p:cNvPr id="711" name="Google Shape;711;p56"/>
          <p:cNvSpPr txBox="1">
            <a:spLocks noGrp="1"/>
          </p:cNvSpPr>
          <p:nvPr>
            <p:ph type="subTitle" idx="4294967295"/>
          </p:nvPr>
        </p:nvSpPr>
        <p:spPr>
          <a:xfrm>
            <a:off x="9385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Trajectories</a:t>
            </a:r>
            <a:endParaRPr sz="2300">
              <a:solidFill>
                <a:schemeClr val="accent3"/>
              </a:solidFill>
              <a:latin typeface="Red Hat Display SemiBold"/>
              <a:ea typeface="Red Hat Display SemiBold"/>
              <a:cs typeface="Red Hat Display SemiBold"/>
              <a:sym typeface="Red Hat Display SemiBold"/>
            </a:endParaRPr>
          </a:p>
        </p:txBody>
      </p:sp>
      <p:sp>
        <p:nvSpPr>
          <p:cNvPr id="712" name="Google Shape;712;p56"/>
          <p:cNvSpPr txBox="1">
            <a:spLocks noGrp="1"/>
          </p:cNvSpPr>
          <p:nvPr>
            <p:ph type="subTitle" idx="4294967295"/>
          </p:nvPr>
        </p:nvSpPr>
        <p:spPr>
          <a:xfrm>
            <a:off x="34927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Venus has a beautiful name and is the second planet from the Sun</a:t>
            </a:r>
            <a:endParaRPr/>
          </a:p>
        </p:txBody>
      </p:sp>
      <p:sp>
        <p:nvSpPr>
          <p:cNvPr id="713" name="Google Shape;713;p56"/>
          <p:cNvSpPr txBox="1">
            <a:spLocks noGrp="1"/>
          </p:cNvSpPr>
          <p:nvPr>
            <p:ph type="subTitle" idx="4294967295"/>
          </p:nvPr>
        </p:nvSpPr>
        <p:spPr>
          <a:xfrm>
            <a:off x="34927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GPS</a:t>
            </a:r>
            <a:endParaRPr sz="2300">
              <a:solidFill>
                <a:schemeClr val="accent3"/>
              </a:solidFill>
              <a:latin typeface="Red Hat Display SemiBold"/>
              <a:ea typeface="Red Hat Display SemiBold"/>
              <a:cs typeface="Red Hat Display SemiBold"/>
              <a:sym typeface="Red Hat Display SemiBold"/>
            </a:endParaRPr>
          </a:p>
        </p:txBody>
      </p:sp>
      <p:sp>
        <p:nvSpPr>
          <p:cNvPr id="714" name="Google Shape;714;p56"/>
          <p:cNvSpPr txBox="1">
            <a:spLocks noGrp="1"/>
          </p:cNvSpPr>
          <p:nvPr>
            <p:ph type="subTitle" idx="4294967295"/>
          </p:nvPr>
        </p:nvSpPr>
        <p:spPr>
          <a:xfrm>
            <a:off x="60469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Despite being red, Mars is actually a cold place. It’s full of iron oxide dust</a:t>
            </a:r>
            <a:endParaRPr/>
          </a:p>
        </p:txBody>
      </p:sp>
      <p:sp>
        <p:nvSpPr>
          <p:cNvPr id="715" name="Google Shape;715;p56"/>
          <p:cNvSpPr txBox="1">
            <a:spLocks noGrp="1"/>
          </p:cNvSpPr>
          <p:nvPr>
            <p:ph type="subTitle" idx="4294967295"/>
          </p:nvPr>
        </p:nvSpPr>
        <p:spPr>
          <a:xfrm>
            <a:off x="60469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Cosmology</a:t>
            </a:r>
            <a:endParaRPr sz="2300">
              <a:solidFill>
                <a:schemeClr val="accent3"/>
              </a:solidFill>
              <a:latin typeface="Red Hat Display SemiBold"/>
              <a:ea typeface="Red Hat Display SemiBold"/>
              <a:cs typeface="Red Hat Display SemiBold"/>
              <a:sym typeface="Red Hat Display SemiBold"/>
            </a:endParaRPr>
          </a:p>
        </p:txBody>
      </p:sp>
      <p:sp>
        <p:nvSpPr>
          <p:cNvPr id="716" name="Google Shape;716;p56"/>
          <p:cNvSpPr txBox="1">
            <a:spLocks noGrp="1"/>
          </p:cNvSpPr>
          <p:nvPr>
            <p:ph type="title" idx="4294967295"/>
          </p:nvPr>
        </p:nvSpPr>
        <p:spPr>
          <a:xfrm>
            <a:off x="40709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50%</a:t>
            </a:r>
            <a:endParaRPr sz="2600">
              <a:solidFill>
                <a:schemeClr val="accent2"/>
              </a:solidFill>
            </a:endParaRPr>
          </a:p>
        </p:txBody>
      </p:sp>
      <p:sp>
        <p:nvSpPr>
          <p:cNvPr id="717" name="Google Shape;717;p56"/>
          <p:cNvSpPr txBox="1">
            <a:spLocks noGrp="1"/>
          </p:cNvSpPr>
          <p:nvPr>
            <p:ph type="title" idx="4294967295"/>
          </p:nvPr>
        </p:nvSpPr>
        <p:spPr>
          <a:xfrm>
            <a:off x="66251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30%</a:t>
            </a:r>
            <a:endParaRPr sz="2600">
              <a:solidFill>
                <a:schemeClr val="accent2"/>
              </a:solidFill>
            </a:endParaRPr>
          </a:p>
        </p:txBody>
      </p:sp>
      <p:sp>
        <p:nvSpPr>
          <p:cNvPr id="718" name="Google Shape;718;p56"/>
          <p:cNvSpPr txBox="1">
            <a:spLocks noGrp="1"/>
          </p:cNvSpPr>
          <p:nvPr>
            <p:ph type="title" idx="4294967295"/>
          </p:nvPr>
        </p:nvSpPr>
        <p:spPr>
          <a:xfrm>
            <a:off x="15167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20%</a:t>
            </a:r>
            <a:endParaRPr sz="2600">
              <a:solidFill>
                <a:schemeClr val="accent2"/>
              </a:solidFill>
            </a:endParaRPr>
          </a:p>
        </p:txBody>
      </p:sp>
      <p:sp>
        <p:nvSpPr>
          <p:cNvPr id="719" name="Google Shape;719;p56"/>
          <p:cNvSpPr/>
          <p:nvPr/>
        </p:nvSpPr>
        <p:spPr>
          <a:xfrm>
            <a:off x="19990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0" name="Google Shape;720;p56"/>
          <p:cNvSpPr/>
          <p:nvPr/>
        </p:nvSpPr>
        <p:spPr>
          <a:xfrm>
            <a:off x="1908850" y="2274050"/>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1" name="Google Shape;721;p56"/>
          <p:cNvSpPr/>
          <p:nvPr/>
        </p:nvSpPr>
        <p:spPr>
          <a:xfrm>
            <a:off x="45532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2" name="Google Shape;722;p56"/>
          <p:cNvSpPr/>
          <p:nvPr/>
        </p:nvSpPr>
        <p:spPr>
          <a:xfrm>
            <a:off x="4463050" y="182072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3" name="Google Shape;723;p56"/>
          <p:cNvSpPr/>
          <p:nvPr/>
        </p:nvSpPr>
        <p:spPr>
          <a:xfrm>
            <a:off x="71074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4" name="Google Shape;724;p56"/>
          <p:cNvSpPr/>
          <p:nvPr/>
        </p:nvSpPr>
        <p:spPr>
          <a:xfrm>
            <a:off x="7017250" y="217527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57"/>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730" name="Google Shape;730;p57"/>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731" name="Google Shape;731;p57"/>
          <p:cNvPicPr preferRelativeResize="0"/>
          <p:nvPr/>
        </p:nvPicPr>
        <p:blipFill rotWithShape="1">
          <a:blip r:embed="rId3">
            <a:alphaModFix/>
          </a:blip>
          <a:srcRect/>
          <a:stretch/>
        </p:blipFill>
        <p:spPr>
          <a:xfrm>
            <a:off x="4494000" y="1195950"/>
            <a:ext cx="3805800" cy="2140771"/>
          </a:xfrm>
          <a:prstGeom prst="rect">
            <a:avLst/>
          </a:prstGeom>
          <a:noFill/>
          <a:ln w="9525" cap="flat" cmpd="sng">
            <a:solidFill>
              <a:schemeClr val="dk1"/>
            </a:solidFill>
            <a:prstDash val="solid"/>
            <a:round/>
            <a:headEnd type="none" w="sm" len="sm"/>
            <a:tailEnd type="none" w="sm" len="sm"/>
          </a:ln>
        </p:spPr>
      </p:pic>
      <p:grpSp>
        <p:nvGrpSpPr>
          <p:cNvPr id="732" name="Google Shape;732;p57"/>
          <p:cNvGrpSpPr/>
          <p:nvPr/>
        </p:nvGrpSpPr>
        <p:grpSpPr>
          <a:xfrm>
            <a:off x="4363075" y="1070700"/>
            <a:ext cx="4067700" cy="3002100"/>
            <a:chOff x="4363075" y="1070700"/>
            <a:chExt cx="4067700" cy="3002100"/>
          </a:xfrm>
        </p:grpSpPr>
        <p:sp>
          <p:nvSpPr>
            <p:cNvPr id="733" name="Google Shape;733;p57"/>
            <p:cNvSpPr/>
            <p:nvPr/>
          </p:nvSpPr>
          <p:spPr>
            <a:xfrm>
              <a:off x="4363075" y="1070700"/>
              <a:ext cx="4067700" cy="2549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734" name="Google Shape;734;p57"/>
            <p:cNvGrpSpPr/>
            <p:nvPr/>
          </p:nvGrpSpPr>
          <p:grpSpPr>
            <a:xfrm>
              <a:off x="5343000" y="3620400"/>
              <a:ext cx="2107800" cy="452400"/>
              <a:chOff x="5343000" y="3620400"/>
              <a:chExt cx="2107800" cy="452400"/>
            </a:xfrm>
          </p:grpSpPr>
          <p:sp>
            <p:nvSpPr>
              <p:cNvPr id="735" name="Google Shape;735;p57"/>
              <p:cNvSpPr/>
              <p:nvPr/>
            </p:nvSpPr>
            <p:spPr>
              <a:xfrm>
                <a:off x="6295500" y="3620400"/>
                <a:ext cx="202800" cy="30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36" name="Google Shape;736;p57"/>
              <p:cNvSpPr/>
              <p:nvPr/>
            </p:nvSpPr>
            <p:spPr>
              <a:xfrm>
                <a:off x="5343000" y="3928800"/>
                <a:ext cx="2107800" cy="144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58"/>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742" name="Google Shape;742;p58"/>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743" name="Google Shape;743;p58"/>
          <p:cNvGrpSpPr/>
          <p:nvPr/>
        </p:nvGrpSpPr>
        <p:grpSpPr>
          <a:xfrm>
            <a:off x="1510625" y="906275"/>
            <a:ext cx="2598300" cy="3330950"/>
            <a:chOff x="1510625" y="906275"/>
            <a:chExt cx="2598300" cy="3330950"/>
          </a:xfrm>
        </p:grpSpPr>
        <p:sp>
          <p:nvSpPr>
            <p:cNvPr id="744" name="Google Shape;744;p58"/>
            <p:cNvSpPr/>
            <p:nvPr/>
          </p:nvSpPr>
          <p:spPr>
            <a:xfrm>
              <a:off x="1510625" y="981625"/>
              <a:ext cx="2598300" cy="3255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45" name="Google Shape;745;p58"/>
            <p:cNvSpPr/>
            <p:nvPr/>
          </p:nvSpPr>
          <p:spPr>
            <a:xfrm>
              <a:off x="3715600" y="906275"/>
              <a:ext cx="284100" cy="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pic>
        <p:nvPicPr>
          <p:cNvPr id="746" name="Google Shape;746;p58"/>
          <p:cNvPicPr preferRelativeResize="0"/>
          <p:nvPr/>
        </p:nvPicPr>
        <p:blipFill rotWithShape="1">
          <a:blip r:embed="rId3">
            <a:alphaModFix/>
          </a:blip>
          <a:srcRect l="15882" t="24197" r="52659" b="11568"/>
          <a:stretch/>
        </p:blipFill>
        <p:spPr>
          <a:xfrm>
            <a:off x="1619750" y="1141575"/>
            <a:ext cx="2379950" cy="27336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HYPERBOLIC GEOMETRY STUDY</a:t>
            </a:r>
            <a:endParaRPr/>
          </a:p>
        </p:txBody>
      </p:sp>
      <p:sp>
        <p:nvSpPr>
          <p:cNvPr id="829" name="Google Shape;829;p61"/>
          <p:cNvSpPr txBox="1"/>
          <p:nvPr/>
        </p:nvSpPr>
        <p:spPr>
          <a:xfrm>
            <a:off x="3932774" y="1474600"/>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1830</a:t>
            </a:r>
            <a:endParaRPr sz="2300">
              <a:solidFill>
                <a:schemeClr val="accent3"/>
              </a:solidFill>
              <a:latin typeface="Red Hat Display SemiBold"/>
              <a:ea typeface="Red Hat Display SemiBold"/>
              <a:cs typeface="Red Hat Display SemiBold"/>
              <a:sym typeface="Red Hat Display SemiBold"/>
            </a:endParaRPr>
          </a:p>
        </p:txBody>
      </p:sp>
      <p:sp>
        <p:nvSpPr>
          <p:cNvPr id="830" name="Google Shape;830;p61"/>
          <p:cNvSpPr txBox="1"/>
          <p:nvPr/>
        </p:nvSpPr>
        <p:spPr>
          <a:xfrm>
            <a:off x="3932774" y="2308067"/>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1850</a:t>
            </a:r>
            <a:endParaRPr sz="2300">
              <a:solidFill>
                <a:schemeClr val="accent3"/>
              </a:solidFill>
              <a:latin typeface="Red Hat Display SemiBold"/>
              <a:ea typeface="Red Hat Display SemiBold"/>
              <a:cs typeface="Red Hat Display SemiBold"/>
              <a:sym typeface="Red Hat Display SemiBold"/>
            </a:endParaRPr>
          </a:p>
        </p:txBody>
      </p:sp>
      <p:sp>
        <p:nvSpPr>
          <p:cNvPr id="831" name="Google Shape;831;p61"/>
          <p:cNvSpPr txBox="1"/>
          <p:nvPr/>
        </p:nvSpPr>
        <p:spPr>
          <a:xfrm>
            <a:off x="3932774" y="3141534"/>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1868</a:t>
            </a:r>
            <a:endParaRPr sz="2300">
              <a:solidFill>
                <a:schemeClr val="accent3"/>
              </a:solidFill>
              <a:latin typeface="Red Hat Display SemiBold"/>
              <a:ea typeface="Red Hat Display SemiBold"/>
              <a:cs typeface="Red Hat Display SemiBold"/>
              <a:sym typeface="Red Hat Display SemiBold"/>
            </a:endParaRPr>
          </a:p>
        </p:txBody>
      </p:sp>
      <p:sp>
        <p:nvSpPr>
          <p:cNvPr id="832" name="Google Shape;832;p61"/>
          <p:cNvSpPr txBox="1"/>
          <p:nvPr/>
        </p:nvSpPr>
        <p:spPr>
          <a:xfrm>
            <a:off x="3932774" y="3964713"/>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1953</a:t>
            </a:r>
            <a:endParaRPr sz="2300">
              <a:solidFill>
                <a:schemeClr val="accent3"/>
              </a:solidFill>
              <a:latin typeface="Red Hat Display SemiBold"/>
              <a:ea typeface="Red Hat Display SemiBold"/>
              <a:cs typeface="Red Hat Display SemiBold"/>
              <a:sym typeface="Red Hat Display SemiBold"/>
            </a:endParaRPr>
          </a:p>
        </p:txBody>
      </p:sp>
      <p:sp>
        <p:nvSpPr>
          <p:cNvPr id="833" name="Google Shape;833;p61"/>
          <p:cNvSpPr txBox="1"/>
          <p:nvPr/>
        </p:nvSpPr>
        <p:spPr>
          <a:xfrm>
            <a:off x="1008700" y="136825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834" name="Google Shape;834;p61"/>
          <p:cNvSpPr txBox="1"/>
          <p:nvPr/>
        </p:nvSpPr>
        <p:spPr>
          <a:xfrm>
            <a:off x="1008700" y="303520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 hotter than Mercury</a:t>
            </a:r>
            <a:endParaRPr>
              <a:solidFill>
                <a:schemeClr val="dk1"/>
              </a:solidFill>
              <a:latin typeface="Asap"/>
              <a:ea typeface="Asap"/>
              <a:cs typeface="Asap"/>
              <a:sym typeface="Asap"/>
            </a:endParaRPr>
          </a:p>
        </p:txBody>
      </p:sp>
      <p:sp>
        <p:nvSpPr>
          <p:cNvPr id="835" name="Google Shape;835;p61"/>
          <p:cNvSpPr txBox="1"/>
          <p:nvPr/>
        </p:nvSpPr>
        <p:spPr>
          <a:xfrm>
            <a:off x="6020700" y="2201725"/>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836" name="Google Shape;836;p61"/>
          <p:cNvSpPr txBox="1"/>
          <p:nvPr/>
        </p:nvSpPr>
        <p:spPr>
          <a:xfrm>
            <a:off x="6020700" y="3858372"/>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cxnSp>
        <p:nvCxnSpPr>
          <p:cNvPr id="837" name="Google Shape;837;p61"/>
          <p:cNvCxnSpPr>
            <a:stCxn id="829" idx="1"/>
            <a:endCxn id="833" idx="3"/>
          </p:cNvCxnSpPr>
          <p:nvPr/>
        </p:nvCxnSpPr>
        <p:spPr>
          <a:xfrm rot="10800000">
            <a:off x="3123374" y="1685200"/>
            <a:ext cx="809400" cy="0"/>
          </a:xfrm>
          <a:prstGeom prst="straightConnector1">
            <a:avLst/>
          </a:prstGeom>
          <a:noFill/>
          <a:ln w="9525" cap="flat" cmpd="sng">
            <a:solidFill>
              <a:schemeClr val="dk1"/>
            </a:solidFill>
            <a:prstDash val="solid"/>
            <a:round/>
            <a:headEnd type="none" w="lg" len="lg"/>
            <a:tailEnd type="oval" w="lg" len="lg"/>
          </a:ln>
        </p:spPr>
      </p:cxnSp>
      <p:cxnSp>
        <p:nvCxnSpPr>
          <p:cNvPr id="838" name="Google Shape;838;p61"/>
          <p:cNvCxnSpPr>
            <a:stCxn id="830" idx="3"/>
            <a:endCxn id="835" idx="1"/>
          </p:cNvCxnSpPr>
          <p:nvPr/>
        </p:nvCxnSpPr>
        <p:spPr>
          <a:xfrm>
            <a:off x="5211374" y="2518667"/>
            <a:ext cx="809400" cy="0"/>
          </a:xfrm>
          <a:prstGeom prst="straightConnector1">
            <a:avLst/>
          </a:prstGeom>
          <a:noFill/>
          <a:ln w="9525" cap="flat" cmpd="sng">
            <a:solidFill>
              <a:schemeClr val="dk1"/>
            </a:solidFill>
            <a:prstDash val="solid"/>
            <a:round/>
            <a:headEnd type="none" w="lg" len="lg"/>
            <a:tailEnd type="oval" w="lg" len="lg"/>
          </a:ln>
        </p:spPr>
      </p:cxnSp>
      <p:cxnSp>
        <p:nvCxnSpPr>
          <p:cNvPr id="839" name="Google Shape;839;p61"/>
          <p:cNvCxnSpPr>
            <a:stCxn id="831" idx="1"/>
            <a:endCxn id="834" idx="3"/>
          </p:cNvCxnSpPr>
          <p:nvPr/>
        </p:nvCxnSpPr>
        <p:spPr>
          <a:xfrm rot="10800000">
            <a:off x="3123374" y="3352134"/>
            <a:ext cx="809400" cy="0"/>
          </a:xfrm>
          <a:prstGeom prst="straightConnector1">
            <a:avLst/>
          </a:prstGeom>
          <a:noFill/>
          <a:ln w="9525" cap="flat" cmpd="sng">
            <a:solidFill>
              <a:schemeClr val="dk1"/>
            </a:solidFill>
            <a:prstDash val="solid"/>
            <a:round/>
            <a:headEnd type="none" w="lg" len="lg"/>
            <a:tailEnd type="oval" w="lg" len="lg"/>
          </a:ln>
        </p:spPr>
      </p:cxnSp>
      <p:cxnSp>
        <p:nvCxnSpPr>
          <p:cNvPr id="840" name="Google Shape;840;p61"/>
          <p:cNvCxnSpPr>
            <a:stCxn id="832" idx="3"/>
            <a:endCxn id="836" idx="1"/>
          </p:cNvCxnSpPr>
          <p:nvPr/>
        </p:nvCxnSpPr>
        <p:spPr>
          <a:xfrm>
            <a:off x="5211374" y="4175313"/>
            <a:ext cx="809400" cy="0"/>
          </a:xfrm>
          <a:prstGeom prst="straightConnector1">
            <a:avLst/>
          </a:prstGeom>
          <a:noFill/>
          <a:ln w="9525" cap="flat" cmpd="sng">
            <a:solidFill>
              <a:schemeClr val="dk1"/>
            </a:solidFill>
            <a:prstDash val="solid"/>
            <a:round/>
            <a:headEnd type="none" w="lg" len="lg"/>
            <a:tailEnd type="oval" w="lg" len="lg"/>
          </a:ln>
        </p:spPr>
      </p:cxnSp>
      <p:cxnSp>
        <p:nvCxnSpPr>
          <p:cNvPr id="841" name="Google Shape;841;p61"/>
          <p:cNvCxnSpPr>
            <a:stCxn id="829" idx="2"/>
            <a:endCxn id="830" idx="0"/>
          </p:cNvCxnSpPr>
          <p:nvPr/>
        </p:nvCxnSpPr>
        <p:spPr>
          <a:xfrm>
            <a:off x="4572074" y="1895800"/>
            <a:ext cx="0" cy="412200"/>
          </a:xfrm>
          <a:prstGeom prst="straightConnector1">
            <a:avLst/>
          </a:prstGeom>
          <a:noFill/>
          <a:ln w="9525" cap="flat" cmpd="sng">
            <a:solidFill>
              <a:schemeClr val="dk1"/>
            </a:solidFill>
            <a:prstDash val="solid"/>
            <a:round/>
            <a:headEnd type="none" w="lg" len="lg"/>
            <a:tailEnd type="oval" w="lg" len="lg"/>
          </a:ln>
        </p:spPr>
      </p:cxnSp>
      <p:cxnSp>
        <p:nvCxnSpPr>
          <p:cNvPr id="842" name="Google Shape;842;p61"/>
          <p:cNvCxnSpPr>
            <a:stCxn id="830" idx="2"/>
            <a:endCxn id="831" idx="0"/>
          </p:cNvCxnSpPr>
          <p:nvPr/>
        </p:nvCxnSpPr>
        <p:spPr>
          <a:xfrm>
            <a:off x="4572074" y="2729267"/>
            <a:ext cx="0" cy="412200"/>
          </a:xfrm>
          <a:prstGeom prst="straightConnector1">
            <a:avLst/>
          </a:prstGeom>
          <a:noFill/>
          <a:ln w="9525" cap="flat" cmpd="sng">
            <a:solidFill>
              <a:schemeClr val="dk1"/>
            </a:solidFill>
            <a:prstDash val="solid"/>
            <a:round/>
            <a:headEnd type="none" w="lg" len="lg"/>
            <a:tailEnd type="oval" w="lg" len="lg"/>
          </a:ln>
        </p:spPr>
      </p:cxnSp>
      <p:cxnSp>
        <p:nvCxnSpPr>
          <p:cNvPr id="843" name="Google Shape;843;p61"/>
          <p:cNvCxnSpPr>
            <a:stCxn id="831" idx="2"/>
            <a:endCxn id="832" idx="0"/>
          </p:cNvCxnSpPr>
          <p:nvPr/>
        </p:nvCxnSpPr>
        <p:spPr>
          <a:xfrm>
            <a:off x="4572074" y="3562734"/>
            <a:ext cx="0" cy="40200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FUCHSIAN AND KLEINIAN GROUPS</a:t>
            </a:r>
            <a:endParaRPr/>
          </a:p>
        </p:txBody>
      </p:sp>
      <p:graphicFrame>
        <p:nvGraphicFramePr>
          <p:cNvPr id="849" name="Google Shape;849;p62"/>
          <p:cNvGraphicFramePr/>
          <p:nvPr/>
        </p:nvGraphicFramePr>
        <p:xfrm>
          <a:off x="713225" y="1225550"/>
          <a:ext cx="3447500" cy="211821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Fuchsian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850" name="Google Shape;850;p62"/>
          <p:cNvGraphicFramePr/>
          <p:nvPr/>
        </p:nvGraphicFramePr>
        <p:xfrm>
          <a:off x="4976500" y="1225550"/>
          <a:ext cx="3447500" cy="211821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Kleinian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851" name="Google Shape;851;p62"/>
          <p:cNvSpPr txBox="1"/>
          <p:nvPr/>
        </p:nvSpPr>
        <p:spPr>
          <a:xfrm>
            <a:off x="1596124" y="3959525"/>
            <a:ext cx="64917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has a beautiful name and is the second planet from the Sun. It’s terribly hot, even hotter than Mercury, and its atmosphere is extremely poisonous</a:t>
            </a:r>
            <a:endParaRPr>
              <a:solidFill>
                <a:schemeClr val="dk1"/>
              </a:solidFill>
              <a:latin typeface="Asap"/>
              <a:ea typeface="Asap"/>
              <a:cs typeface="Asap"/>
              <a:sym typeface="Asap"/>
            </a:endParaRPr>
          </a:p>
        </p:txBody>
      </p:sp>
      <p:sp>
        <p:nvSpPr>
          <p:cNvPr id="852" name="Google Shape;852;p62"/>
          <p:cNvSpPr txBox="1"/>
          <p:nvPr/>
        </p:nvSpPr>
        <p:spPr>
          <a:xfrm>
            <a:off x="1596124" y="3643900"/>
            <a:ext cx="64917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Connections to hyperbolic geometry</a:t>
            </a:r>
            <a:endParaRPr sz="2300">
              <a:solidFill>
                <a:schemeClr val="accent3"/>
              </a:solidFill>
              <a:latin typeface="Red Hat Display SemiBold"/>
              <a:ea typeface="Red Hat Display SemiBold"/>
              <a:cs typeface="Red Hat Display SemiBold"/>
              <a:sym typeface="Red Hat Display SemiBold"/>
            </a:endParaRPr>
          </a:p>
        </p:txBody>
      </p:sp>
      <p:grpSp>
        <p:nvGrpSpPr>
          <p:cNvPr id="853" name="Google Shape;853;p62"/>
          <p:cNvGrpSpPr/>
          <p:nvPr/>
        </p:nvGrpSpPr>
        <p:grpSpPr>
          <a:xfrm>
            <a:off x="1056176" y="3703920"/>
            <a:ext cx="411487" cy="411471"/>
            <a:chOff x="3654238" y="2368833"/>
            <a:chExt cx="302475" cy="300125"/>
          </a:xfrm>
        </p:grpSpPr>
        <p:sp>
          <p:nvSpPr>
            <p:cNvPr id="854" name="Google Shape;854;p62"/>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2"/>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2"/>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2"/>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2"/>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2"/>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2"/>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2"/>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2"/>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2"/>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2"/>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2"/>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965430" y="1060350"/>
            <a:ext cx="2929451"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Controllo Paralleli</a:t>
            </a:r>
            <a:endParaRPr sz="4000" b="0" dirty="0">
              <a:solidFill>
                <a:schemeClr val="accent3"/>
              </a:solidFill>
              <a:latin typeface="Red Hat Display SemiBold"/>
              <a:ea typeface="Red Hat Display SemiBold"/>
              <a:cs typeface="Red Hat Display SemiBold"/>
              <a:sym typeface="Red Hat Display SemiBold"/>
            </a:endParaRPr>
          </a:p>
        </p:txBody>
      </p:sp>
      <p:sp>
        <p:nvSpPr>
          <p:cNvPr id="459" name="Google Shape;459;p39"/>
          <p:cNvSpPr txBox="1">
            <a:spLocks noGrp="1"/>
          </p:cNvSpPr>
          <p:nvPr>
            <p:ph type="subTitle" idx="1"/>
          </p:nvPr>
        </p:nvSpPr>
        <p:spPr>
          <a:xfrm>
            <a:off x="6333454" y="3568674"/>
            <a:ext cx="2413650" cy="3282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rial" panose="020B0604020202020204" pitchFamily="34" charset="0"/>
                <a:cs typeface="Arial" panose="020B0604020202020204" pitchFamily="34" charset="0"/>
              </a:rPr>
              <a:t>Realizzata con MATLAB</a:t>
            </a:r>
            <a:endParaRPr dirty="0">
              <a:latin typeface="Arial" panose="020B0604020202020204" pitchFamily="34" charset="0"/>
              <a:cs typeface="Arial" panose="020B0604020202020204" pitchFamily="34" charset="0"/>
            </a:endParaRPr>
          </a:p>
        </p:txBody>
      </p:sp>
      <p:pic>
        <p:nvPicPr>
          <p:cNvPr id="3" name="Immagine 2">
            <a:extLst>
              <a:ext uri="{FF2B5EF4-FFF2-40B4-BE49-F238E27FC236}">
                <a16:creationId xmlns:a16="http://schemas.microsoft.com/office/drawing/2014/main" id="{4807334F-B869-FEDC-CC08-CD14B048B8B5}"/>
              </a:ext>
            </a:extLst>
          </p:cNvPr>
          <p:cNvPicPr>
            <a:picLocks noChangeAspect="1"/>
          </p:cNvPicPr>
          <p:nvPr/>
        </p:nvPicPr>
        <p:blipFill>
          <a:blip r:embed="rId3"/>
          <a:stretch>
            <a:fillRect/>
          </a:stretch>
        </p:blipFill>
        <p:spPr>
          <a:xfrm>
            <a:off x="4934407" y="489396"/>
            <a:ext cx="3812697" cy="2859523"/>
          </a:xfrm>
          <a:prstGeom prst="rect">
            <a:avLst/>
          </a:prstGeom>
          <a:ln>
            <a:solidFill>
              <a:schemeClr val="tx1"/>
            </a:solidFill>
          </a:ln>
        </p:spPr>
      </p:pic>
      <p:sp>
        <p:nvSpPr>
          <p:cNvPr id="4" name="CasellaDiTesto 3">
            <a:extLst>
              <a:ext uri="{FF2B5EF4-FFF2-40B4-BE49-F238E27FC236}">
                <a16:creationId xmlns:a16="http://schemas.microsoft.com/office/drawing/2014/main" id="{77723B38-1DC6-F323-B659-4FB0164453D1}"/>
              </a:ext>
            </a:extLst>
          </p:cNvPr>
          <p:cNvSpPr txBox="1"/>
          <p:nvPr/>
        </p:nvSpPr>
        <p:spPr>
          <a:xfrm>
            <a:off x="1121688" y="2830010"/>
            <a:ext cx="2343873" cy="738664"/>
          </a:xfrm>
          <a:prstGeom prst="rect">
            <a:avLst/>
          </a:prstGeom>
          <a:noFill/>
        </p:spPr>
        <p:txBody>
          <a:bodyPr wrap="square" rtlCol="0">
            <a:spAutoFit/>
          </a:bodyPr>
          <a:lstStyle/>
          <a:p>
            <a:r>
              <a:rPr lang="it-IT" dirty="0"/>
              <a:t>Viene calcolato il prodotto vettoriale tra le normali ai piani contenenti le fratture</a:t>
            </a:r>
          </a:p>
        </p:txBody>
      </p:sp>
    </p:spTree>
    <p:extLst>
      <p:ext uri="{BB962C8B-B14F-4D97-AF65-F5344CB8AC3E}">
        <p14:creationId xmlns:p14="http://schemas.microsoft.com/office/powerpoint/2010/main" val="33929647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SYMPLECTIC REDUCTION</a:t>
            </a:r>
            <a:endParaRPr/>
          </a:p>
        </p:txBody>
      </p:sp>
      <p:grpSp>
        <p:nvGrpSpPr>
          <p:cNvPr id="871" name="Google Shape;871;p63"/>
          <p:cNvGrpSpPr/>
          <p:nvPr/>
        </p:nvGrpSpPr>
        <p:grpSpPr>
          <a:xfrm>
            <a:off x="3221976" y="1674825"/>
            <a:ext cx="2555325" cy="2354825"/>
            <a:chOff x="1602325" y="1506375"/>
            <a:chExt cx="2555325" cy="2354825"/>
          </a:xfrm>
        </p:grpSpPr>
        <p:sp>
          <p:nvSpPr>
            <p:cNvPr id="872" name="Google Shape;872;p63"/>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873" name="Google Shape;873;p63"/>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874" name="Google Shape;874;p63"/>
            <p:cNvCxnSpPr/>
            <p:nvPr/>
          </p:nvCxnSpPr>
          <p:spPr>
            <a:xfrm rot="10800000" flipH="1">
              <a:off x="2649475" y="2291775"/>
              <a:ext cx="723900" cy="639900"/>
            </a:xfrm>
            <a:prstGeom prst="straightConnector1">
              <a:avLst/>
            </a:prstGeom>
            <a:noFill/>
            <a:ln w="9525" cap="flat" cmpd="sng">
              <a:solidFill>
                <a:schemeClr val="accent1"/>
              </a:solidFill>
              <a:prstDash val="solid"/>
              <a:round/>
              <a:headEnd type="none" w="med" len="med"/>
              <a:tailEnd type="none" w="med" len="med"/>
            </a:ln>
          </p:spPr>
        </p:cxnSp>
        <p:sp>
          <p:nvSpPr>
            <p:cNvPr id="875" name="Google Shape;875;p63"/>
            <p:cNvSpPr/>
            <p:nvPr/>
          </p:nvSpPr>
          <p:spPr>
            <a:xfrm>
              <a:off x="2750650" y="1506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Asap"/>
                  <a:ea typeface="Asap"/>
                  <a:cs typeface="Asap"/>
                  <a:sym typeface="Asap"/>
                </a:rPr>
                <a:t>B</a:t>
              </a:r>
              <a:endParaRPr sz="900" dirty="0">
                <a:solidFill>
                  <a:schemeClr val="dk2"/>
                </a:solidFill>
                <a:latin typeface="Asap"/>
                <a:ea typeface="Asap"/>
                <a:cs typeface="Asap"/>
                <a:sym typeface="Asap"/>
              </a:endParaRPr>
            </a:p>
          </p:txBody>
        </p:sp>
        <p:sp>
          <p:nvSpPr>
            <p:cNvPr id="876" name="Google Shape;876;p63"/>
            <p:cNvSpPr/>
            <p:nvPr/>
          </p:nvSpPr>
          <p:spPr>
            <a:xfrm>
              <a:off x="3393250" y="2091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I</a:t>
              </a:r>
              <a:endParaRPr sz="900">
                <a:solidFill>
                  <a:schemeClr val="dk2"/>
                </a:solidFill>
                <a:latin typeface="Asap"/>
                <a:ea typeface="Asap"/>
                <a:cs typeface="Asap"/>
                <a:sym typeface="Asap"/>
              </a:endParaRPr>
            </a:p>
          </p:txBody>
        </p:sp>
        <p:sp>
          <p:nvSpPr>
            <p:cNvPr id="877" name="Google Shape;877;p63"/>
            <p:cNvSpPr/>
            <p:nvPr/>
          </p:nvSpPr>
          <p:spPr>
            <a:xfrm>
              <a:off x="3653025" y="25516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L</a:t>
              </a:r>
              <a:endParaRPr sz="900">
                <a:solidFill>
                  <a:schemeClr val="dk2"/>
                </a:solidFill>
                <a:latin typeface="Asap"/>
                <a:ea typeface="Asap"/>
                <a:cs typeface="Asap"/>
                <a:sym typeface="Asap"/>
              </a:endParaRPr>
            </a:p>
          </p:txBody>
        </p:sp>
        <p:sp>
          <p:nvSpPr>
            <p:cNvPr id="878" name="Google Shape;878;p63"/>
            <p:cNvSpPr/>
            <p:nvPr/>
          </p:nvSpPr>
          <p:spPr>
            <a:xfrm>
              <a:off x="2876625" y="27312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X0</a:t>
              </a:r>
              <a:endParaRPr sz="900">
                <a:solidFill>
                  <a:schemeClr val="dk2"/>
                </a:solidFill>
                <a:latin typeface="Asap"/>
                <a:ea typeface="Asap"/>
                <a:cs typeface="Asap"/>
                <a:sym typeface="Asap"/>
              </a:endParaRPr>
            </a:p>
          </p:txBody>
        </p:sp>
        <p:sp>
          <p:nvSpPr>
            <p:cNvPr id="879" name="Google Shape;879;p63"/>
            <p:cNvSpPr/>
            <p:nvPr/>
          </p:nvSpPr>
          <p:spPr>
            <a:xfrm>
              <a:off x="2780175" y="2776100"/>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grpSp>
      <p:sp>
        <p:nvSpPr>
          <p:cNvPr id="880" name="Google Shape;880;p63"/>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881" name="Google Shape;881;p63"/>
          <p:cNvSpPr txBox="1"/>
          <p:nvPr/>
        </p:nvSpPr>
        <p:spPr>
          <a:xfrm>
            <a:off x="720026" y="1779928"/>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 It’s full of iron oxide dust</a:t>
            </a:r>
            <a:endParaRPr>
              <a:solidFill>
                <a:schemeClr val="dk1"/>
              </a:solidFill>
              <a:latin typeface="Asap"/>
              <a:ea typeface="Asap"/>
              <a:cs typeface="Asap"/>
              <a:sym typeface="Asap"/>
            </a:endParaRPr>
          </a:p>
        </p:txBody>
      </p:sp>
      <p:sp>
        <p:nvSpPr>
          <p:cNvPr id="882" name="Google Shape;882;p63"/>
          <p:cNvSpPr txBox="1"/>
          <p:nvPr/>
        </p:nvSpPr>
        <p:spPr>
          <a:xfrm>
            <a:off x="720026" y="3362553"/>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p:txBody>
      </p:sp>
      <p:sp>
        <p:nvSpPr>
          <p:cNvPr id="883" name="Google Shape;883;p63"/>
          <p:cNvSpPr txBox="1"/>
          <p:nvPr/>
        </p:nvSpPr>
        <p:spPr>
          <a:xfrm>
            <a:off x="6232800" y="33625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884" name="Google Shape;884;p63"/>
          <p:cNvSpPr txBox="1"/>
          <p:nvPr/>
        </p:nvSpPr>
        <p:spPr>
          <a:xfrm>
            <a:off x="720026" y="14642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Mars</a:t>
            </a:r>
            <a:endParaRPr sz="2300">
              <a:solidFill>
                <a:schemeClr val="accent3"/>
              </a:solidFill>
              <a:latin typeface="Red Hat Display SemiBold"/>
              <a:ea typeface="Red Hat Display SemiBold"/>
              <a:cs typeface="Red Hat Display SemiBold"/>
              <a:sym typeface="Red Hat Display SemiBold"/>
            </a:endParaRPr>
          </a:p>
        </p:txBody>
      </p:sp>
      <p:sp>
        <p:nvSpPr>
          <p:cNvPr id="885" name="Google Shape;885;p63"/>
          <p:cNvSpPr txBox="1"/>
          <p:nvPr/>
        </p:nvSpPr>
        <p:spPr>
          <a:xfrm>
            <a:off x="6232798" y="14642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Venus</a:t>
            </a:r>
            <a:endParaRPr sz="2300">
              <a:solidFill>
                <a:schemeClr val="accent3"/>
              </a:solidFill>
              <a:latin typeface="Red Hat Display SemiBold"/>
              <a:ea typeface="Red Hat Display SemiBold"/>
              <a:cs typeface="Red Hat Display SemiBold"/>
              <a:sym typeface="Red Hat Display SemiBold"/>
            </a:endParaRPr>
          </a:p>
        </p:txBody>
      </p:sp>
      <p:sp>
        <p:nvSpPr>
          <p:cNvPr id="886" name="Google Shape;886;p63"/>
          <p:cNvSpPr txBox="1"/>
          <p:nvPr/>
        </p:nvSpPr>
        <p:spPr>
          <a:xfrm>
            <a:off x="720026" y="30469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Mercury</a:t>
            </a:r>
            <a:endParaRPr sz="2300">
              <a:solidFill>
                <a:schemeClr val="accent3"/>
              </a:solidFill>
              <a:latin typeface="Red Hat Display SemiBold"/>
              <a:ea typeface="Red Hat Display SemiBold"/>
              <a:cs typeface="Red Hat Display SemiBold"/>
              <a:sym typeface="Red Hat Display SemiBold"/>
            </a:endParaRPr>
          </a:p>
        </p:txBody>
      </p:sp>
      <p:sp>
        <p:nvSpPr>
          <p:cNvPr id="887" name="Google Shape;887;p63"/>
          <p:cNvSpPr txBox="1"/>
          <p:nvPr/>
        </p:nvSpPr>
        <p:spPr>
          <a:xfrm>
            <a:off x="6232798" y="30469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Saturn</a:t>
            </a:r>
            <a:endParaRPr sz="2300">
              <a:solidFill>
                <a:schemeClr val="accent3"/>
              </a:solidFill>
              <a:latin typeface="Red Hat Display SemiBold"/>
              <a:ea typeface="Red Hat Display SemiBold"/>
              <a:cs typeface="Red Hat Display SemiBold"/>
              <a:sym typeface="Red Hat Display SemiBold"/>
            </a:endParaRPr>
          </a:p>
        </p:txBody>
      </p:sp>
      <p:cxnSp>
        <p:nvCxnSpPr>
          <p:cNvPr id="888" name="Google Shape;888;p63"/>
          <p:cNvCxnSpPr>
            <a:stCxn id="884" idx="3"/>
            <a:endCxn id="875" idx="2"/>
          </p:cNvCxnSpPr>
          <p:nvPr/>
        </p:nvCxnSpPr>
        <p:spPr>
          <a:xfrm>
            <a:off x="2911226" y="1674825"/>
            <a:ext cx="1459075" cy="100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89" name="Google Shape;889;p63"/>
          <p:cNvCxnSpPr>
            <a:stCxn id="886" idx="3"/>
            <a:endCxn id="878" idx="4"/>
          </p:cNvCxnSpPr>
          <p:nvPr/>
        </p:nvCxnSpPr>
        <p:spPr>
          <a:xfrm flipV="1">
            <a:off x="2911226" y="3100125"/>
            <a:ext cx="1685250" cy="157400"/>
          </a:xfrm>
          <a:prstGeom prst="bentConnector2">
            <a:avLst/>
          </a:prstGeom>
          <a:noFill/>
          <a:ln w="9525" cap="flat" cmpd="sng">
            <a:solidFill>
              <a:schemeClr val="dk1"/>
            </a:solidFill>
            <a:prstDash val="solid"/>
            <a:round/>
            <a:headEnd type="none" w="lg" len="lg"/>
            <a:tailEnd type="oval" w="lg" len="lg"/>
          </a:ln>
        </p:spPr>
      </p:cxnSp>
      <p:cxnSp>
        <p:nvCxnSpPr>
          <p:cNvPr id="890" name="Google Shape;890;p63"/>
          <p:cNvCxnSpPr>
            <a:stCxn id="885" idx="1"/>
            <a:endCxn id="876" idx="6"/>
          </p:cNvCxnSpPr>
          <p:nvPr/>
        </p:nvCxnSpPr>
        <p:spPr>
          <a:xfrm rot="10800000" flipV="1">
            <a:off x="5213302" y="1674825"/>
            <a:ext cx="1019497" cy="685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91" name="Google Shape;891;p63"/>
          <p:cNvCxnSpPr>
            <a:stCxn id="887" idx="1"/>
            <a:endCxn id="877" idx="4"/>
          </p:cNvCxnSpPr>
          <p:nvPr/>
        </p:nvCxnSpPr>
        <p:spPr>
          <a:xfrm rot="10800000">
            <a:off x="5372876" y="2920525"/>
            <a:ext cx="859922" cy="337000"/>
          </a:xfrm>
          <a:prstGeom prst="bentConnector2">
            <a:avLst/>
          </a:prstGeom>
          <a:noFill/>
          <a:ln w="9525" cap="flat" cmpd="sng">
            <a:solidFill>
              <a:schemeClr val="dk1"/>
            </a:solidFill>
            <a:prstDash val="solid"/>
            <a:round/>
            <a:headEnd type="none" w="lg" len="lg"/>
            <a:tailEnd type="oval" w="lg" len="lg"/>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ASPECTS OF TEICHMÜLLER THEORY</a:t>
            </a:r>
            <a:endParaRPr/>
          </a:p>
        </p:txBody>
      </p:sp>
      <p:graphicFrame>
        <p:nvGraphicFramePr>
          <p:cNvPr id="897" name="Google Shape;897;p64"/>
          <p:cNvGraphicFramePr/>
          <p:nvPr/>
        </p:nvGraphicFramePr>
        <p:xfrm>
          <a:off x="726775" y="1202425"/>
          <a:ext cx="7704000" cy="3257303"/>
        </p:xfrm>
        <a:graphic>
          <a:graphicData uri="http://schemas.openxmlformats.org/drawingml/2006/table">
            <a:tbl>
              <a:tblPr>
                <a:noFill/>
                <a:tableStyleId>{7471B87C-4C0E-4BB3-8DE4-3CEA04AF3D78}</a:tableStyleId>
              </a:tblPr>
              <a:tblGrid>
                <a:gridCol w="2782800">
                  <a:extLst>
                    <a:ext uri="{9D8B030D-6E8A-4147-A177-3AD203B41FA5}">
                      <a16:colId xmlns:a16="http://schemas.microsoft.com/office/drawing/2014/main" val="20000"/>
                    </a:ext>
                  </a:extLst>
                </a:gridCol>
                <a:gridCol w="4921200">
                  <a:extLst>
                    <a:ext uri="{9D8B030D-6E8A-4147-A177-3AD203B41FA5}">
                      <a16:colId xmlns:a16="http://schemas.microsoft.com/office/drawing/2014/main" val="20001"/>
                    </a:ext>
                  </a:extLst>
                </a:gridCol>
              </a:tblGrid>
              <a:tr h="344625">
                <a:tc>
                  <a:txBody>
                    <a:bodyPr/>
                    <a:lstStyle/>
                    <a:p>
                      <a:pPr marL="0" marR="0" lvl="0" indent="0" algn="l"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Description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Neptune is the farthest planet from the Sun. It’s also the fourth-largest planet by diameter in the Solar System </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Key theorems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840225">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Applications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pic>
        <p:nvPicPr>
          <p:cNvPr id="902" name="Google Shape;902;p65" title="Chart">
            <a:hlinkClick r:id="rId3"/>
          </p:cNvPr>
          <p:cNvPicPr preferRelativeResize="0"/>
          <p:nvPr/>
        </p:nvPicPr>
        <p:blipFill>
          <a:blip r:embed="rId4">
            <a:alphaModFix/>
          </a:blip>
          <a:stretch>
            <a:fillRect/>
          </a:stretch>
        </p:blipFill>
        <p:spPr>
          <a:xfrm>
            <a:off x="5003952" y="1346238"/>
            <a:ext cx="3419855" cy="2805779"/>
          </a:xfrm>
          <a:prstGeom prst="rect">
            <a:avLst/>
          </a:prstGeom>
          <a:noFill/>
          <a:ln>
            <a:noFill/>
          </a:ln>
        </p:spPr>
      </p:pic>
      <p:sp>
        <p:nvSpPr>
          <p:cNvPr id="903" name="Google Shape;903;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USES OF HARMONIC FORMS</a:t>
            </a:r>
            <a:endParaRPr/>
          </a:p>
        </p:txBody>
      </p:sp>
      <p:sp>
        <p:nvSpPr>
          <p:cNvPr id="904" name="Google Shape;904;p65"/>
          <p:cNvSpPr txBox="1"/>
          <p:nvPr/>
        </p:nvSpPr>
        <p:spPr>
          <a:xfrm>
            <a:off x="708900" y="4435100"/>
            <a:ext cx="7715400" cy="16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Asap"/>
                <a:ea typeface="Asap"/>
                <a:cs typeface="Asap"/>
                <a:sym typeface="Asap"/>
              </a:rPr>
              <a:t>Follow the link in the graph to modify its data and then paste the new one here. </a:t>
            </a:r>
            <a:r>
              <a:rPr lang="en" sz="11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For more info, click here</a:t>
            </a:r>
            <a:endParaRPr sz="1100" b="1" u="sng">
              <a:solidFill>
                <a:schemeClr val="dk1"/>
              </a:solidFill>
              <a:latin typeface="Asap"/>
              <a:ea typeface="Asap"/>
              <a:cs typeface="Asap"/>
              <a:sym typeface="Asap"/>
            </a:endParaRPr>
          </a:p>
        </p:txBody>
      </p:sp>
      <p:sp>
        <p:nvSpPr>
          <p:cNvPr id="905" name="Google Shape;905;p65"/>
          <p:cNvSpPr txBox="1"/>
          <p:nvPr/>
        </p:nvSpPr>
        <p:spPr>
          <a:xfrm>
            <a:off x="1620608" y="37439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a:t>
            </a:r>
            <a:endParaRPr>
              <a:solidFill>
                <a:schemeClr val="dk1"/>
              </a:solidFill>
              <a:latin typeface="Asap"/>
              <a:ea typeface="Asap"/>
              <a:cs typeface="Asap"/>
              <a:sym typeface="Asap"/>
            </a:endParaRPr>
          </a:p>
        </p:txBody>
      </p:sp>
      <p:sp>
        <p:nvSpPr>
          <p:cNvPr id="906" name="Google Shape;906;p65"/>
          <p:cNvSpPr txBox="1"/>
          <p:nvPr/>
        </p:nvSpPr>
        <p:spPr>
          <a:xfrm>
            <a:off x="1620600" y="17037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907" name="Google Shape;907;p65"/>
          <p:cNvSpPr txBox="1"/>
          <p:nvPr/>
        </p:nvSpPr>
        <p:spPr>
          <a:xfrm>
            <a:off x="1620600" y="2723750"/>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small</a:t>
            </a:r>
            <a:endParaRPr>
              <a:solidFill>
                <a:schemeClr val="dk1"/>
              </a:solidFill>
              <a:latin typeface="Asap"/>
              <a:ea typeface="Asap"/>
              <a:cs typeface="Asap"/>
              <a:sym typeface="Asap"/>
            </a:endParaRPr>
          </a:p>
        </p:txBody>
      </p:sp>
      <p:sp>
        <p:nvSpPr>
          <p:cNvPr id="908" name="Google Shape;908;p65"/>
          <p:cNvSpPr txBox="1"/>
          <p:nvPr/>
        </p:nvSpPr>
        <p:spPr>
          <a:xfrm>
            <a:off x="1620600" y="13880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Algebraic geometry</a:t>
            </a:r>
            <a:endParaRPr sz="2300">
              <a:solidFill>
                <a:schemeClr val="accent3"/>
              </a:solidFill>
              <a:latin typeface="Red Hat Display SemiBold"/>
              <a:ea typeface="Red Hat Display SemiBold"/>
              <a:cs typeface="Red Hat Display SemiBold"/>
              <a:sym typeface="Red Hat Display SemiBold"/>
            </a:endParaRPr>
          </a:p>
        </p:txBody>
      </p:sp>
      <p:sp>
        <p:nvSpPr>
          <p:cNvPr id="909" name="Google Shape;909;p65"/>
          <p:cNvSpPr txBox="1"/>
          <p:nvPr/>
        </p:nvSpPr>
        <p:spPr>
          <a:xfrm>
            <a:off x="1620599" y="34282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Elliptic equations</a:t>
            </a:r>
            <a:endParaRPr sz="2300">
              <a:solidFill>
                <a:schemeClr val="accent3"/>
              </a:solidFill>
              <a:latin typeface="Red Hat Display SemiBold"/>
              <a:ea typeface="Red Hat Display SemiBold"/>
              <a:cs typeface="Red Hat Display SemiBold"/>
              <a:sym typeface="Red Hat Display SemiBold"/>
            </a:endParaRPr>
          </a:p>
        </p:txBody>
      </p:sp>
      <p:sp>
        <p:nvSpPr>
          <p:cNvPr id="910" name="Google Shape;910;p65"/>
          <p:cNvSpPr txBox="1"/>
          <p:nvPr/>
        </p:nvSpPr>
        <p:spPr>
          <a:xfrm>
            <a:off x="1620600" y="2408123"/>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Riemannian geometry</a:t>
            </a:r>
            <a:endParaRPr sz="2300">
              <a:solidFill>
                <a:schemeClr val="accent3"/>
              </a:solidFill>
              <a:latin typeface="Red Hat Display SemiBold"/>
              <a:ea typeface="Red Hat Display SemiBold"/>
              <a:cs typeface="Red Hat Display SemiBold"/>
              <a:sym typeface="Red Hat Display SemiBold"/>
            </a:endParaRPr>
          </a:p>
        </p:txBody>
      </p:sp>
      <p:sp>
        <p:nvSpPr>
          <p:cNvPr id="911" name="Google Shape;911;p65"/>
          <p:cNvSpPr txBox="1"/>
          <p:nvPr/>
        </p:nvSpPr>
        <p:spPr>
          <a:xfrm>
            <a:off x="713225" y="1498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dk1"/>
                </a:solidFill>
                <a:latin typeface="Red Hat Display"/>
                <a:ea typeface="Red Hat Display"/>
                <a:cs typeface="Red Hat Display"/>
                <a:sym typeface="Red Hat Display"/>
              </a:rPr>
              <a:t>20%</a:t>
            </a:r>
            <a:endParaRPr sz="2600" b="1">
              <a:solidFill>
                <a:schemeClr val="dk1"/>
              </a:solidFill>
              <a:latin typeface="Red Hat Display"/>
              <a:ea typeface="Red Hat Display"/>
              <a:cs typeface="Red Hat Display"/>
              <a:sym typeface="Red Hat Display"/>
            </a:endParaRPr>
          </a:p>
        </p:txBody>
      </p:sp>
      <p:sp>
        <p:nvSpPr>
          <p:cNvPr id="912" name="Google Shape;912;p65"/>
          <p:cNvSpPr txBox="1"/>
          <p:nvPr/>
        </p:nvSpPr>
        <p:spPr>
          <a:xfrm>
            <a:off x="713225" y="2525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3"/>
                </a:solidFill>
                <a:latin typeface="Red Hat Display"/>
                <a:ea typeface="Red Hat Display"/>
                <a:cs typeface="Red Hat Display"/>
                <a:sym typeface="Red Hat Display"/>
              </a:rPr>
              <a:t>50%</a:t>
            </a:r>
            <a:endParaRPr sz="2600" b="1">
              <a:solidFill>
                <a:schemeClr val="accent3"/>
              </a:solidFill>
              <a:latin typeface="Red Hat Display"/>
              <a:ea typeface="Red Hat Display"/>
              <a:cs typeface="Red Hat Display"/>
              <a:sym typeface="Red Hat Display"/>
            </a:endParaRPr>
          </a:p>
        </p:txBody>
      </p:sp>
      <p:sp>
        <p:nvSpPr>
          <p:cNvPr id="913" name="Google Shape;913;p65"/>
          <p:cNvSpPr txBox="1"/>
          <p:nvPr/>
        </p:nvSpPr>
        <p:spPr>
          <a:xfrm>
            <a:off x="713225" y="3552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2"/>
                </a:solidFill>
                <a:latin typeface="Red Hat Display"/>
                <a:ea typeface="Red Hat Display"/>
                <a:cs typeface="Red Hat Display"/>
                <a:sym typeface="Red Hat Display"/>
              </a:rPr>
              <a:t>30%</a:t>
            </a:r>
            <a:endParaRPr sz="2600" b="1">
              <a:solidFill>
                <a:schemeClr val="accent2"/>
              </a:solidFill>
              <a:latin typeface="Red Hat Display"/>
              <a:ea typeface="Red Hat Display"/>
              <a:cs typeface="Red Hat Display"/>
              <a:sym typeface="Red Hat Display"/>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TROPICAL GEOMETRY</a:t>
            </a:r>
            <a:endParaRPr/>
          </a:p>
        </p:txBody>
      </p:sp>
      <p:grpSp>
        <p:nvGrpSpPr>
          <p:cNvPr id="919" name="Google Shape;919;p66"/>
          <p:cNvGrpSpPr/>
          <p:nvPr/>
        </p:nvGrpSpPr>
        <p:grpSpPr>
          <a:xfrm>
            <a:off x="2196238" y="3274225"/>
            <a:ext cx="749950" cy="770100"/>
            <a:chOff x="1826875" y="3130550"/>
            <a:chExt cx="749950" cy="770100"/>
          </a:xfrm>
        </p:grpSpPr>
        <p:sp>
          <p:nvSpPr>
            <p:cNvPr id="920" name="Google Shape;920;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1" name="Google Shape;921;p66"/>
            <p:cNvCxnSpPr/>
            <p:nvPr/>
          </p:nvCxnSpPr>
          <p:spPr>
            <a:xfrm rot="10800000">
              <a:off x="1826875" y="3491850"/>
              <a:ext cx="393600" cy="0"/>
            </a:xfrm>
            <a:prstGeom prst="straightConnector1">
              <a:avLst/>
            </a:prstGeom>
            <a:noFill/>
            <a:ln w="9525" cap="flat" cmpd="sng">
              <a:solidFill>
                <a:schemeClr val="dk1"/>
              </a:solidFill>
              <a:prstDash val="solid"/>
              <a:round/>
              <a:headEnd type="none" w="med" len="med"/>
              <a:tailEnd type="none" w="med" len="med"/>
            </a:ln>
          </p:spPr>
        </p:cxnSp>
      </p:grpSp>
      <p:grpSp>
        <p:nvGrpSpPr>
          <p:cNvPr id="922" name="Google Shape;922;p66"/>
          <p:cNvGrpSpPr/>
          <p:nvPr/>
        </p:nvGrpSpPr>
        <p:grpSpPr>
          <a:xfrm>
            <a:off x="3950148" y="3068900"/>
            <a:ext cx="1070473" cy="975425"/>
            <a:chOff x="2987375" y="2995675"/>
            <a:chExt cx="1070473" cy="975425"/>
          </a:xfrm>
        </p:grpSpPr>
        <p:sp>
          <p:nvSpPr>
            <p:cNvPr id="923" name="Google Shape;92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24" name="Google Shape;92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25" name="Google Shape;925;p66"/>
            <p:cNvGrpSpPr/>
            <p:nvPr/>
          </p:nvGrpSpPr>
          <p:grpSpPr>
            <a:xfrm>
              <a:off x="3459998" y="3120453"/>
              <a:ext cx="597850" cy="770100"/>
              <a:chOff x="1978975" y="3130550"/>
              <a:chExt cx="597850" cy="770100"/>
            </a:xfrm>
          </p:grpSpPr>
          <p:sp>
            <p:nvSpPr>
              <p:cNvPr id="926" name="Google Shape;926;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7" name="Google Shape;92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28" name="Google Shape;928;p66"/>
            <p:cNvGrpSpPr/>
            <p:nvPr/>
          </p:nvGrpSpPr>
          <p:grpSpPr>
            <a:xfrm>
              <a:off x="3050723" y="2995675"/>
              <a:ext cx="759852" cy="490150"/>
              <a:chOff x="1816975" y="3130547"/>
              <a:chExt cx="759852" cy="490150"/>
            </a:xfrm>
          </p:grpSpPr>
          <p:sp>
            <p:nvSpPr>
              <p:cNvPr id="929" name="Google Shape;929;p66"/>
              <p:cNvSpPr/>
              <p:nvPr/>
            </p:nvSpPr>
            <p:spPr>
              <a:xfrm>
                <a:off x="2218077" y="3130547"/>
                <a:ext cx="358750" cy="490150"/>
              </a:xfrm>
              <a:custGeom>
                <a:avLst/>
                <a:gdLst/>
                <a:ahLst/>
                <a:cxnLst/>
                <a:rect l="l" t="t" r="r" b="b"/>
                <a:pathLst>
                  <a:path w="14350" h="19606" extrusionOk="0">
                    <a:moveTo>
                      <a:pt x="0" y="19606"/>
                    </a:moveTo>
                    <a:lnTo>
                      <a:pt x="28" y="14321"/>
                    </a:lnTo>
                    <a:lnTo>
                      <a:pt x="14350" y="0"/>
                    </a:lnTo>
                  </a:path>
                </a:pathLst>
              </a:custGeom>
              <a:noFill/>
              <a:ln w="9525" cap="flat" cmpd="sng">
                <a:solidFill>
                  <a:schemeClr val="dk1"/>
                </a:solidFill>
                <a:prstDash val="solid"/>
                <a:round/>
                <a:headEnd type="none" w="med" len="med"/>
                <a:tailEnd type="none" w="med" len="med"/>
              </a:ln>
            </p:spPr>
          </p:sp>
          <p:cxnSp>
            <p:nvCxnSpPr>
              <p:cNvPr id="930" name="Google Shape;930;p66"/>
              <p:cNvCxnSpPr/>
              <p:nvPr/>
            </p:nvCxnSpPr>
            <p:spPr>
              <a:xfrm rot="10800000">
                <a:off x="1816975" y="3491850"/>
                <a:ext cx="403500" cy="0"/>
              </a:xfrm>
              <a:prstGeom prst="straightConnector1">
                <a:avLst/>
              </a:prstGeom>
              <a:noFill/>
              <a:ln w="9525" cap="flat" cmpd="sng">
                <a:solidFill>
                  <a:schemeClr val="dk1"/>
                </a:solidFill>
                <a:prstDash val="solid"/>
                <a:round/>
                <a:headEnd type="none" w="med" len="med"/>
                <a:tailEnd type="none" w="med" len="med"/>
              </a:ln>
            </p:spPr>
          </p:cxnSp>
        </p:grpSp>
      </p:grpSp>
      <p:grpSp>
        <p:nvGrpSpPr>
          <p:cNvPr id="931" name="Google Shape;931;p66"/>
          <p:cNvGrpSpPr/>
          <p:nvPr/>
        </p:nvGrpSpPr>
        <p:grpSpPr>
          <a:xfrm>
            <a:off x="6024581" y="3234098"/>
            <a:ext cx="923181" cy="810227"/>
            <a:chOff x="4401094" y="3115950"/>
            <a:chExt cx="923181" cy="810227"/>
          </a:xfrm>
        </p:grpSpPr>
        <p:grpSp>
          <p:nvGrpSpPr>
            <p:cNvPr id="932" name="Google Shape;932;p66"/>
            <p:cNvGrpSpPr/>
            <p:nvPr/>
          </p:nvGrpSpPr>
          <p:grpSpPr>
            <a:xfrm>
              <a:off x="4401094" y="3320175"/>
              <a:ext cx="645381" cy="606002"/>
              <a:chOff x="2987375" y="2811288"/>
              <a:chExt cx="1235180" cy="1159812"/>
            </a:xfrm>
          </p:grpSpPr>
          <p:sp>
            <p:nvSpPr>
              <p:cNvPr id="933" name="Google Shape;93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34" name="Google Shape;93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35" name="Google Shape;935;p66"/>
              <p:cNvGrpSpPr/>
              <p:nvPr/>
            </p:nvGrpSpPr>
            <p:grpSpPr>
              <a:xfrm>
                <a:off x="3459998" y="2937891"/>
                <a:ext cx="762557" cy="952675"/>
                <a:chOff x="1978975" y="2947987"/>
                <a:chExt cx="762557" cy="952675"/>
              </a:xfrm>
            </p:grpSpPr>
            <p:sp>
              <p:nvSpPr>
                <p:cNvPr id="936" name="Google Shape;936;p66"/>
                <p:cNvSpPr/>
                <p:nvPr/>
              </p:nvSpPr>
              <p:spPr>
                <a:xfrm>
                  <a:off x="2218757" y="2947987"/>
                  <a:ext cx="522775" cy="952675"/>
                </a:xfrm>
                <a:custGeom>
                  <a:avLst/>
                  <a:gdLst/>
                  <a:ahLst/>
                  <a:cxnLst/>
                  <a:rect l="l" t="t" r="r" b="b"/>
                  <a:pathLst>
                    <a:path w="20911" h="38107" extrusionOk="0">
                      <a:moveTo>
                        <a:pt x="0" y="38107"/>
                      </a:moveTo>
                      <a:lnTo>
                        <a:pt x="0" y="21623"/>
                      </a:lnTo>
                      <a:lnTo>
                        <a:pt x="20911" y="0"/>
                      </a:lnTo>
                    </a:path>
                  </a:pathLst>
                </a:custGeom>
                <a:noFill/>
                <a:ln w="9525" cap="flat" cmpd="sng">
                  <a:solidFill>
                    <a:schemeClr val="dk1"/>
                  </a:solidFill>
                  <a:prstDash val="solid"/>
                  <a:round/>
                  <a:headEnd type="none" w="med" len="med"/>
                  <a:tailEnd type="none" w="med" len="med"/>
                </a:ln>
              </p:spPr>
            </p:sp>
            <p:cxnSp>
              <p:nvCxnSpPr>
                <p:cNvPr id="937" name="Google Shape;93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38" name="Google Shape;938;p66"/>
              <p:cNvGrpSpPr/>
              <p:nvPr/>
            </p:nvGrpSpPr>
            <p:grpSpPr>
              <a:xfrm>
                <a:off x="3050723" y="2811288"/>
                <a:ext cx="642410" cy="674550"/>
                <a:chOff x="1816975" y="2946159"/>
                <a:chExt cx="642410" cy="674550"/>
              </a:xfrm>
            </p:grpSpPr>
            <p:sp>
              <p:nvSpPr>
                <p:cNvPr id="939" name="Google Shape;939;p66"/>
                <p:cNvSpPr/>
                <p:nvPr/>
              </p:nvSpPr>
              <p:spPr>
                <a:xfrm>
                  <a:off x="2215410" y="2946159"/>
                  <a:ext cx="243975" cy="674550"/>
                </a:xfrm>
                <a:custGeom>
                  <a:avLst/>
                  <a:gdLst/>
                  <a:ahLst/>
                  <a:cxnLst/>
                  <a:rect l="l" t="t" r="r" b="b"/>
                  <a:pathLst>
                    <a:path w="9759" h="26982" extrusionOk="0">
                      <a:moveTo>
                        <a:pt x="107" y="26982"/>
                      </a:moveTo>
                      <a:lnTo>
                        <a:pt x="0" y="10679"/>
                      </a:lnTo>
                      <a:lnTo>
                        <a:pt x="9759" y="0"/>
                      </a:lnTo>
                    </a:path>
                  </a:pathLst>
                </a:custGeom>
                <a:noFill/>
                <a:ln w="9525" cap="flat" cmpd="sng">
                  <a:solidFill>
                    <a:schemeClr val="dk1"/>
                  </a:solidFill>
                  <a:prstDash val="solid"/>
                  <a:round/>
                  <a:headEnd type="none" w="med" len="med"/>
                  <a:tailEnd type="none" w="med" len="med"/>
                </a:ln>
              </p:spPr>
            </p:sp>
            <p:cxnSp>
              <p:nvCxnSpPr>
                <p:cNvPr id="940" name="Google Shape;940;p66"/>
                <p:cNvCxnSpPr/>
                <p:nvPr/>
              </p:nvCxnSpPr>
              <p:spPr>
                <a:xfrm rot="10800000">
                  <a:off x="1816975" y="3215630"/>
                  <a:ext cx="403500" cy="0"/>
                </a:xfrm>
                <a:prstGeom prst="straightConnector1">
                  <a:avLst/>
                </a:prstGeom>
                <a:noFill/>
                <a:ln w="9525" cap="flat" cmpd="sng">
                  <a:solidFill>
                    <a:schemeClr val="dk1"/>
                  </a:solidFill>
                  <a:prstDash val="solid"/>
                  <a:round/>
                  <a:headEnd type="none" w="med" len="med"/>
                  <a:tailEnd type="none" w="med" len="med"/>
                </a:ln>
              </p:spPr>
            </p:cxnSp>
          </p:grpSp>
        </p:grpSp>
        <p:sp>
          <p:nvSpPr>
            <p:cNvPr id="941" name="Google Shape;941;p66"/>
            <p:cNvSpPr/>
            <p:nvPr/>
          </p:nvSpPr>
          <p:spPr>
            <a:xfrm>
              <a:off x="4769825" y="311595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2" name="Google Shape;942;p66"/>
            <p:cNvCxnSpPr/>
            <p:nvPr/>
          </p:nvCxnSpPr>
          <p:spPr>
            <a:xfrm rot="10800000">
              <a:off x="4434150" y="3262550"/>
              <a:ext cx="336900" cy="0"/>
            </a:xfrm>
            <a:prstGeom prst="straightConnector1">
              <a:avLst/>
            </a:prstGeom>
            <a:noFill/>
            <a:ln w="9525" cap="flat" cmpd="sng">
              <a:solidFill>
                <a:schemeClr val="dk1"/>
              </a:solidFill>
              <a:prstDash val="solid"/>
              <a:round/>
              <a:headEnd type="none" w="med" len="med"/>
              <a:tailEnd type="none" w="med" len="med"/>
            </a:ln>
          </p:spPr>
        </p:cxnSp>
        <p:cxnSp>
          <p:nvCxnSpPr>
            <p:cNvPr id="943" name="Google Shape;943;p66"/>
            <p:cNvCxnSpPr/>
            <p:nvPr/>
          </p:nvCxnSpPr>
          <p:spPr>
            <a:xfrm rot="10800000">
              <a:off x="4771075" y="3320175"/>
              <a:ext cx="275400" cy="0"/>
            </a:xfrm>
            <a:prstGeom prst="straightConnector1">
              <a:avLst/>
            </a:prstGeom>
            <a:noFill/>
            <a:ln w="9525" cap="flat" cmpd="sng">
              <a:solidFill>
                <a:schemeClr val="dk1"/>
              </a:solidFill>
              <a:prstDash val="solid"/>
              <a:round/>
              <a:headEnd type="none" w="med" len="med"/>
              <a:tailEnd type="none" w="med" len="med"/>
            </a:ln>
          </p:spPr>
        </p:cxnSp>
        <p:sp>
          <p:nvSpPr>
            <p:cNvPr id="944" name="Google Shape;944;p66"/>
            <p:cNvSpPr/>
            <p:nvPr/>
          </p:nvSpPr>
          <p:spPr>
            <a:xfrm>
              <a:off x="5046475" y="318090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5" name="Google Shape;945;p66"/>
            <p:cNvCxnSpPr/>
            <p:nvPr/>
          </p:nvCxnSpPr>
          <p:spPr>
            <a:xfrm rot="10800000">
              <a:off x="5046450" y="3388725"/>
              <a:ext cx="133500" cy="0"/>
            </a:xfrm>
            <a:prstGeom prst="straightConnector1">
              <a:avLst/>
            </a:prstGeom>
            <a:noFill/>
            <a:ln w="9525" cap="flat" cmpd="sng">
              <a:solidFill>
                <a:schemeClr val="dk1"/>
              </a:solidFill>
              <a:prstDash val="solid"/>
              <a:round/>
              <a:headEnd type="none" w="med" len="med"/>
              <a:tailEnd type="none" w="med" len="med"/>
            </a:ln>
          </p:spPr>
        </p:cxnSp>
        <p:sp>
          <p:nvSpPr>
            <p:cNvPr id="946" name="Google Shape;946;p66"/>
            <p:cNvSpPr/>
            <p:nvPr/>
          </p:nvSpPr>
          <p:spPr>
            <a:xfrm>
              <a:off x="5179950" y="3256425"/>
              <a:ext cx="144325" cy="624175"/>
            </a:xfrm>
            <a:custGeom>
              <a:avLst/>
              <a:gdLst/>
              <a:ahLst/>
              <a:cxnLst/>
              <a:rect l="l" t="t" r="r" b="b"/>
              <a:pathLst>
                <a:path w="5773" h="24967" extrusionOk="0">
                  <a:moveTo>
                    <a:pt x="0" y="24967"/>
                  </a:moveTo>
                  <a:lnTo>
                    <a:pt x="0" y="5300"/>
                  </a:lnTo>
                  <a:lnTo>
                    <a:pt x="5773" y="0"/>
                  </a:lnTo>
                </a:path>
              </a:pathLst>
            </a:custGeom>
            <a:noFill/>
            <a:ln w="9525" cap="flat" cmpd="sng">
              <a:solidFill>
                <a:schemeClr val="dk1"/>
              </a:solidFill>
              <a:prstDash val="solid"/>
              <a:round/>
              <a:headEnd type="none" w="med" len="med"/>
              <a:tailEnd type="none" w="med" len="med"/>
            </a:ln>
          </p:spPr>
        </p:sp>
      </p:grpSp>
      <p:graphicFrame>
        <p:nvGraphicFramePr>
          <p:cNvPr id="947" name="Google Shape;947;p66"/>
          <p:cNvGraphicFramePr/>
          <p:nvPr/>
        </p:nvGraphicFramePr>
        <p:xfrm>
          <a:off x="952500" y="1341775"/>
          <a:ext cx="7239000" cy="1462950"/>
        </p:xfrm>
        <a:graphic>
          <a:graphicData uri="http://schemas.openxmlformats.org/drawingml/2006/table">
            <a:tbl>
              <a:tblPr>
                <a:noFill/>
                <a:tableStyleId>{59F65F38-C832-424B-97AC-435B77020FD2}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0">
                <a:tc gridSpan="3">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Tropical formulas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Addition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Multiplication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Polynomial</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948" name="Google Shape;948;p66"/>
          <p:cNvSpPr txBox="1"/>
          <p:nvPr/>
        </p:nvSpPr>
        <p:spPr>
          <a:xfrm>
            <a:off x="1749225"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Line</a:t>
            </a:r>
            <a:endParaRPr>
              <a:solidFill>
                <a:schemeClr val="dk1"/>
              </a:solidFill>
              <a:latin typeface="Asap"/>
              <a:ea typeface="Asap"/>
              <a:cs typeface="Asap"/>
              <a:sym typeface="Asap"/>
            </a:endParaRPr>
          </a:p>
        </p:txBody>
      </p:sp>
      <p:sp>
        <p:nvSpPr>
          <p:cNvPr id="949" name="Google Shape;949;p66"/>
          <p:cNvSpPr txBox="1"/>
          <p:nvPr/>
        </p:nvSpPr>
        <p:spPr>
          <a:xfrm>
            <a:off x="3663388"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Conic</a:t>
            </a:r>
            <a:endParaRPr>
              <a:solidFill>
                <a:schemeClr val="dk1"/>
              </a:solidFill>
              <a:latin typeface="Asap"/>
              <a:ea typeface="Asap"/>
              <a:cs typeface="Asap"/>
              <a:sym typeface="Asap"/>
            </a:endParaRPr>
          </a:p>
        </p:txBody>
      </p:sp>
      <p:sp>
        <p:nvSpPr>
          <p:cNvPr id="950" name="Google Shape;950;p66"/>
          <p:cNvSpPr txBox="1"/>
          <p:nvPr/>
        </p:nvSpPr>
        <p:spPr>
          <a:xfrm>
            <a:off x="5664163"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Cubic</a:t>
            </a:r>
            <a:endParaRPr>
              <a:solidFill>
                <a:schemeClr val="dk1"/>
              </a:solidFill>
              <a:latin typeface="Asap"/>
              <a:ea typeface="Asap"/>
              <a:cs typeface="Asap"/>
              <a:sym typeface="Asap"/>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67"/>
          <p:cNvSpPr txBox="1"/>
          <p:nvPr/>
        </p:nvSpPr>
        <p:spPr>
          <a:xfrm>
            <a:off x="5112325" y="1657397"/>
            <a:ext cx="2819100" cy="21528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Jupiter is a gas giant. Jupiter was named after a Roman god</a:t>
            </a:r>
            <a:endParaRPr>
              <a:solidFill>
                <a:schemeClr val="dk1"/>
              </a:solidFill>
              <a:latin typeface="Asap"/>
              <a:ea typeface="Asap"/>
              <a:cs typeface="Asap"/>
              <a:sym typeface="Asap"/>
            </a:endParaRPr>
          </a:p>
        </p:txBody>
      </p:sp>
      <p:sp>
        <p:nvSpPr>
          <p:cNvPr id="956" name="Google Shape;956;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HOLOMORPHIC FUNCTION</a:t>
            </a:r>
            <a:endParaRPr/>
          </a:p>
        </p:txBody>
      </p:sp>
      <p:graphicFrame>
        <p:nvGraphicFramePr>
          <p:cNvPr id="957" name="Google Shape;957;p67"/>
          <p:cNvGraphicFramePr/>
          <p:nvPr/>
        </p:nvGraphicFramePr>
        <p:xfrm>
          <a:off x="1212575" y="1341775"/>
          <a:ext cx="2794325" cy="2476362"/>
        </p:xfrm>
        <a:graphic>
          <a:graphicData uri="http://schemas.openxmlformats.org/drawingml/2006/table">
            <a:tbl>
              <a:tblPr>
                <a:noFill/>
                <a:tableStyleId>{59F65F38-C832-424B-97AC-435B77020FD2}</a:tableStyleId>
              </a:tblPr>
              <a:tblGrid>
                <a:gridCol w="2794325">
                  <a:extLst>
                    <a:ext uri="{9D8B030D-6E8A-4147-A177-3AD203B41FA5}">
                      <a16:colId xmlns:a16="http://schemas.microsoft.com/office/drawing/2014/main" val="20000"/>
                    </a:ext>
                  </a:extLst>
                </a:gridCol>
              </a:tblGrid>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9317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4162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958" name="Google Shape;958;p67"/>
          <p:cNvSpPr txBox="1"/>
          <p:nvPr/>
        </p:nvSpPr>
        <p:spPr>
          <a:xfrm>
            <a:off x="5112325" y="1341775"/>
            <a:ext cx="2819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Properties</a:t>
            </a:r>
            <a:endParaRPr sz="2300">
              <a:solidFill>
                <a:schemeClr val="accent3"/>
              </a:solidFill>
              <a:latin typeface="Red Hat Display SemiBold"/>
              <a:ea typeface="Red Hat Display SemiBold"/>
              <a:cs typeface="Red Hat Display SemiBold"/>
              <a:sym typeface="Red Hat Display SemiBold"/>
            </a:endParaRPr>
          </a:p>
        </p:txBody>
      </p:sp>
      <p:grpSp>
        <p:nvGrpSpPr>
          <p:cNvPr id="959" name="Google Shape;959;p67"/>
          <p:cNvGrpSpPr/>
          <p:nvPr/>
        </p:nvGrpSpPr>
        <p:grpSpPr>
          <a:xfrm>
            <a:off x="4548468" y="1394914"/>
            <a:ext cx="411469" cy="421763"/>
            <a:chOff x="4177563" y="3313708"/>
            <a:chExt cx="293550" cy="297100"/>
          </a:xfrm>
        </p:grpSpPr>
        <p:sp>
          <p:nvSpPr>
            <p:cNvPr id="960" name="Google Shape;960;p6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 name="Google Shape;973;p67"/>
          <p:cNvSpPr txBox="1"/>
          <p:nvPr/>
        </p:nvSpPr>
        <p:spPr>
          <a:xfrm>
            <a:off x="34764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p:txBody>
      </p:sp>
      <p:sp>
        <p:nvSpPr>
          <p:cNvPr id="974" name="Google Shape;974;p67"/>
          <p:cNvSpPr txBox="1"/>
          <p:nvPr/>
        </p:nvSpPr>
        <p:spPr>
          <a:xfrm>
            <a:off x="61250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975" name="Google Shape;975;p67"/>
          <p:cNvSpPr txBox="1"/>
          <p:nvPr/>
        </p:nvSpPr>
        <p:spPr>
          <a:xfrm>
            <a:off x="720000" y="4107051"/>
            <a:ext cx="2191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Examples</a:t>
            </a:r>
            <a:endParaRPr sz="2300">
              <a:solidFill>
                <a:schemeClr val="accent3"/>
              </a:solidFill>
              <a:latin typeface="Red Hat Display SemiBold"/>
              <a:ea typeface="Red Hat Display SemiBold"/>
              <a:cs typeface="Red Hat Display SemiBold"/>
              <a:sym typeface="Red Hat Display SemiBold"/>
            </a:endParaRPr>
          </a:p>
        </p:txBody>
      </p:sp>
      <p:cxnSp>
        <p:nvCxnSpPr>
          <p:cNvPr id="976" name="Google Shape;976;p67"/>
          <p:cNvCxnSpPr>
            <a:stCxn id="973" idx="3"/>
            <a:endCxn id="974" idx="1"/>
          </p:cNvCxnSpPr>
          <p:nvPr/>
        </p:nvCxnSpPr>
        <p:spPr>
          <a:xfrm>
            <a:off x="5667600" y="4317651"/>
            <a:ext cx="457500" cy="0"/>
          </a:xfrm>
          <a:prstGeom prst="straightConnector1">
            <a:avLst/>
          </a:prstGeom>
          <a:noFill/>
          <a:ln w="9525" cap="flat" cmpd="sng">
            <a:solidFill>
              <a:schemeClr val="dk1"/>
            </a:solidFill>
            <a:prstDash val="solid"/>
            <a:round/>
            <a:headEnd type="none" w="lg" len="lg"/>
            <a:tailEnd type="oval" w="lg" len="lg"/>
          </a:ln>
        </p:spPr>
      </p:cxnSp>
      <p:cxnSp>
        <p:nvCxnSpPr>
          <p:cNvPr id="977" name="Google Shape;977;p67"/>
          <p:cNvCxnSpPr>
            <a:stCxn id="975" idx="3"/>
            <a:endCxn id="973" idx="1"/>
          </p:cNvCxnSpPr>
          <p:nvPr/>
        </p:nvCxnSpPr>
        <p:spPr>
          <a:xfrm>
            <a:off x="2911200" y="4317651"/>
            <a:ext cx="565200" cy="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68"/>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983" name="Google Shape;983;p68"/>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pic>
        <p:nvPicPr>
          <p:cNvPr id="984" name="Google Shape;984;p68"/>
          <p:cNvPicPr preferRelativeResize="0"/>
          <p:nvPr/>
        </p:nvPicPr>
        <p:blipFill rotWithShape="1">
          <a:blip r:embed="rId3">
            <a:alphaModFix/>
          </a:blip>
          <a:srcRect l="11064" t="16645" r="11072" b="31420"/>
          <a:stretch/>
        </p:blipFill>
        <p:spPr>
          <a:xfrm>
            <a:off x="4088589" y="2983600"/>
            <a:ext cx="1608000" cy="1608000"/>
          </a:xfrm>
          <a:prstGeom prst="ellipse">
            <a:avLst/>
          </a:prstGeom>
          <a:noFill/>
          <a:ln w="9525" cap="flat" cmpd="sng">
            <a:solidFill>
              <a:schemeClr val="dk1"/>
            </a:solidFill>
            <a:prstDash val="solid"/>
            <a:round/>
            <a:headEnd type="none" w="sm" len="sm"/>
            <a:tailEnd type="none" w="sm" len="sm"/>
          </a:ln>
        </p:spPr>
      </p:pic>
      <p:pic>
        <p:nvPicPr>
          <p:cNvPr id="985" name="Google Shape;985;p68"/>
          <p:cNvPicPr preferRelativeResize="0"/>
          <p:nvPr/>
        </p:nvPicPr>
        <p:blipFill rotWithShape="1">
          <a:blip r:embed="rId4">
            <a:alphaModFix/>
          </a:blip>
          <a:srcRect l="45896" t="918" r="12840" b="41291"/>
          <a:stretch/>
        </p:blipFill>
        <p:spPr>
          <a:xfrm>
            <a:off x="719989" y="1375600"/>
            <a:ext cx="1608000" cy="1608000"/>
          </a:xfrm>
          <a:prstGeom prst="ellipse">
            <a:avLst/>
          </a:prstGeom>
          <a:noFill/>
          <a:ln w="9525" cap="flat" cmpd="sng">
            <a:solidFill>
              <a:schemeClr val="dk1"/>
            </a:solidFill>
            <a:prstDash val="solid"/>
            <a:round/>
            <a:headEnd type="none" w="sm" len="sm"/>
            <a:tailEnd type="none" w="sm" len="sm"/>
          </a:ln>
        </p:spPr>
      </p:pic>
      <p:sp>
        <p:nvSpPr>
          <p:cNvPr id="986" name="Google Shape;986;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987" name="Google Shape;987;p68"/>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988" name="Google Shape;988;p68"/>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grpSp>
        <p:nvGrpSpPr>
          <p:cNvPr id="989" name="Google Shape;989;p68"/>
          <p:cNvGrpSpPr/>
          <p:nvPr/>
        </p:nvGrpSpPr>
        <p:grpSpPr>
          <a:xfrm>
            <a:off x="-75150" y="-512275"/>
            <a:ext cx="3799425" cy="5958425"/>
            <a:chOff x="-75150" y="-512275"/>
            <a:chExt cx="3799425" cy="5958425"/>
          </a:xfrm>
        </p:grpSpPr>
        <p:sp>
          <p:nvSpPr>
            <p:cNvPr id="990" name="Google Shape;990;p68"/>
            <p:cNvSpPr/>
            <p:nvPr/>
          </p:nvSpPr>
          <p:spPr>
            <a:xfrm>
              <a:off x="-75150" y="-512275"/>
              <a:ext cx="3799425" cy="5958425"/>
            </a:xfrm>
            <a:custGeom>
              <a:avLst/>
              <a:gdLst/>
              <a:ahLst/>
              <a:cxnLst/>
              <a:rect l="l" t="t" r="r" b="b"/>
              <a:pathLst>
                <a:path w="151977" h="238337" extrusionOk="0">
                  <a:moveTo>
                    <a:pt x="85090" y="238337"/>
                  </a:moveTo>
                  <a:lnTo>
                    <a:pt x="151977" y="218864"/>
                  </a:lnTo>
                  <a:lnTo>
                    <a:pt x="143354" y="187276"/>
                  </a:lnTo>
                  <a:lnTo>
                    <a:pt x="113030" y="181187"/>
                  </a:lnTo>
                  <a:lnTo>
                    <a:pt x="109220" y="164677"/>
                  </a:lnTo>
                  <a:lnTo>
                    <a:pt x="57150" y="182034"/>
                  </a:lnTo>
                  <a:lnTo>
                    <a:pt x="16087" y="156210"/>
                  </a:lnTo>
                  <a:lnTo>
                    <a:pt x="22437" y="78317"/>
                  </a:lnTo>
                  <a:lnTo>
                    <a:pt x="0" y="0"/>
                  </a:lnTo>
                </a:path>
              </a:pathLst>
            </a:custGeom>
            <a:noFill/>
            <a:ln w="9525" cap="flat" cmpd="sng">
              <a:solidFill>
                <a:schemeClr val="dk1"/>
              </a:solidFill>
              <a:prstDash val="solid"/>
              <a:round/>
              <a:headEnd type="none" w="med" len="med"/>
              <a:tailEnd type="none" w="med" len="med"/>
            </a:ln>
          </p:spPr>
        </p:sp>
        <p:sp>
          <p:nvSpPr>
            <p:cNvPr id="991" name="Google Shape;991;p68"/>
            <p:cNvSpPr/>
            <p:nvPr/>
          </p:nvSpPr>
          <p:spPr>
            <a:xfrm rot="-5400000" flipH="1">
              <a:off x="3464125" y="4126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2" name="Google Shape;992;p68"/>
            <p:cNvSpPr/>
            <p:nvPr/>
          </p:nvSpPr>
          <p:spPr>
            <a:xfrm rot="-5400000" flipH="1">
              <a:off x="2702625" y="3953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3" name="Google Shape;993;p68"/>
            <p:cNvSpPr/>
            <p:nvPr/>
          </p:nvSpPr>
          <p:spPr>
            <a:xfrm rot="-5400000" flipH="1">
              <a:off x="2595313" y="3573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4" name="Google Shape;994;p68"/>
            <p:cNvSpPr/>
            <p:nvPr/>
          </p:nvSpPr>
          <p:spPr>
            <a:xfrm rot="-5400000" flipH="1">
              <a:off x="1316663" y="39890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5" name="Google Shape;995;p68"/>
            <p:cNvSpPr/>
            <p:nvPr/>
          </p:nvSpPr>
          <p:spPr>
            <a:xfrm rot="-5400000" flipH="1">
              <a:off x="287113" y="3358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6" name="Google Shape;996;p68"/>
            <p:cNvSpPr/>
            <p:nvPr/>
          </p:nvSpPr>
          <p:spPr>
            <a:xfrm rot="-5400000" flipH="1">
              <a:off x="440463" y="1422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97" name="Google Shape;997;p68"/>
          <p:cNvGrpSpPr/>
          <p:nvPr/>
        </p:nvGrpSpPr>
        <p:grpSpPr>
          <a:xfrm>
            <a:off x="6344500" y="-162975"/>
            <a:ext cx="2722575" cy="5736125"/>
            <a:chOff x="6344500" y="-162975"/>
            <a:chExt cx="2722575" cy="5736125"/>
          </a:xfrm>
        </p:grpSpPr>
        <p:sp>
          <p:nvSpPr>
            <p:cNvPr id="998" name="Google Shape;998;p68"/>
            <p:cNvSpPr/>
            <p:nvPr/>
          </p:nvSpPr>
          <p:spPr>
            <a:xfrm>
              <a:off x="6370100" y="-162975"/>
              <a:ext cx="2635250" cy="5736125"/>
            </a:xfrm>
            <a:custGeom>
              <a:avLst/>
              <a:gdLst/>
              <a:ahLst/>
              <a:cxnLst/>
              <a:rect l="l" t="t" r="r" b="b"/>
              <a:pathLst>
                <a:path w="105410" h="229445" extrusionOk="0">
                  <a:moveTo>
                    <a:pt x="78315" y="229445"/>
                  </a:moveTo>
                  <a:lnTo>
                    <a:pt x="105410" y="114300"/>
                  </a:lnTo>
                  <a:lnTo>
                    <a:pt x="74507" y="93980"/>
                  </a:lnTo>
                  <a:lnTo>
                    <a:pt x="41063" y="115147"/>
                  </a:lnTo>
                  <a:lnTo>
                    <a:pt x="0" y="89323"/>
                  </a:lnTo>
                  <a:lnTo>
                    <a:pt x="22437" y="61383"/>
                  </a:lnTo>
                  <a:lnTo>
                    <a:pt x="93133" y="64347"/>
                  </a:lnTo>
                  <a:lnTo>
                    <a:pt x="105410" y="25400"/>
                  </a:lnTo>
                  <a:lnTo>
                    <a:pt x="89323" y="0"/>
                  </a:lnTo>
                </a:path>
              </a:pathLst>
            </a:custGeom>
            <a:noFill/>
            <a:ln w="9525" cap="flat" cmpd="sng">
              <a:solidFill>
                <a:schemeClr val="dk1"/>
              </a:solidFill>
              <a:prstDash val="solid"/>
              <a:round/>
              <a:headEnd type="none" w="med" len="med"/>
              <a:tailEnd type="none" w="med" len="med"/>
            </a:ln>
          </p:spPr>
        </p:sp>
        <p:sp>
          <p:nvSpPr>
            <p:cNvPr id="999" name="Google Shape;999;p68"/>
            <p:cNvSpPr/>
            <p:nvPr/>
          </p:nvSpPr>
          <p:spPr>
            <a:xfrm rot="-5400000" flipH="1">
              <a:off x="6344500" y="2023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0" name="Google Shape;1000;p68"/>
            <p:cNvSpPr/>
            <p:nvPr/>
          </p:nvSpPr>
          <p:spPr>
            <a:xfrm rot="-5400000" flipH="1">
              <a:off x="735900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1" name="Google Shape;1001;p68"/>
            <p:cNvSpPr/>
            <p:nvPr/>
          </p:nvSpPr>
          <p:spPr>
            <a:xfrm rot="-5400000" flipH="1">
              <a:off x="8170600" y="213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68"/>
            <p:cNvSpPr/>
            <p:nvPr/>
          </p:nvSpPr>
          <p:spPr>
            <a:xfrm rot="-5400000" flipH="1">
              <a:off x="6874300" y="1337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68"/>
            <p:cNvSpPr/>
            <p:nvPr/>
          </p:nvSpPr>
          <p:spPr>
            <a:xfrm rot="-5400000" flipH="1">
              <a:off x="8655300" y="1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68"/>
            <p:cNvSpPr/>
            <p:nvPr/>
          </p:nvSpPr>
          <p:spPr>
            <a:xfrm rot="-5400000" flipH="1">
              <a:off x="8982175" y="417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5" name="Google Shape;1005;p68"/>
            <p:cNvSpPr/>
            <p:nvPr/>
          </p:nvSpPr>
          <p:spPr>
            <a:xfrm rot="-5400000" flipH="1">
              <a:off x="894835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69"/>
          <p:cNvSpPr txBox="1">
            <a:spLocks noGrp="1"/>
          </p:cNvSpPr>
          <p:nvPr>
            <p:ph type="title"/>
          </p:nvPr>
        </p:nvSpPr>
        <p:spPr>
          <a:xfrm>
            <a:off x="865625" y="795947"/>
            <a:ext cx="39423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r>
              <a:rPr lang="en">
                <a:solidFill>
                  <a:schemeClr val="accent3"/>
                </a:solidFill>
              </a:rPr>
              <a:t>!</a:t>
            </a:r>
            <a:endParaRPr>
              <a:solidFill>
                <a:schemeClr val="accent3"/>
              </a:solidFill>
            </a:endParaRPr>
          </a:p>
        </p:txBody>
      </p:sp>
      <p:sp>
        <p:nvSpPr>
          <p:cNvPr id="1011" name="Google Shape;1011;p69"/>
          <p:cNvSpPr txBox="1">
            <a:spLocks noGrp="1"/>
          </p:cNvSpPr>
          <p:nvPr>
            <p:ph type="subTitle" idx="1"/>
          </p:nvPr>
        </p:nvSpPr>
        <p:spPr>
          <a:xfrm>
            <a:off x="865625" y="1773434"/>
            <a:ext cx="3942300" cy="130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Do you have any questions?</a:t>
            </a:r>
            <a:endParaRPr sz="1600" b="1"/>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012" name="Google Shape;1012;p69"/>
          <p:cNvSpPr txBox="1"/>
          <p:nvPr/>
        </p:nvSpPr>
        <p:spPr>
          <a:xfrm>
            <a:off x="865625" y="4197411"/>
            <a:ext cx="3942300" cy="26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dk1"/>
                </a:solidFill>
                <a:latin typeface="Asap"/>
                <a:ea typeface="Asap"/>
                <a:cs typeface="Asap"/>
                <a:sym typeface="Asap"/>
              </a:rPr>
              <a:t>Please keep this slide for attribution</a:t>
            </a:r>
            <a:endParaRPr sz="1000">
              <a:solidFill>
                <a:schemeClr val="dk1"/>
              </a:solidFill>
              <a:latin typeface="Asap"/>
              <a:ea typeface="Asap"/>
              <a:cs typeface="Asap"/>
              <a:sym typeface="Asap"/>
            </a:endParaRPr>
          </a:p>
        </p:txBody>
      </p:sp>
      <p:grpSp>
        <p:nvGrpSpPr>
          <p:cNvPr id="1013" name="Google Shape;1013;p69"/>
          <p:cNvGrpSpPr/>
          <p:nvPr/>
        </p:nvGrpSpPr>
        <p:grpSpPr>
          <a:xfrm>
            <a:off x="2306871" y="3241790"/>
            <a:ext cx="414160" cy="413737"/>
            <a:chOff x="3303268" y="3817349"/>
            <a:chExt cx="346056" cy="345674"/>
          </a:xfrm>
        </p:grpSpPr>
        <p:sp>
          <p:nvSpPr>
            <p:cNvPr id="1014" name="Google Shape;1014;p6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9"/>
          <p:cNvGrpSpPr/>
          <p:nvPr/>
        </p:nvGrpSpPr>
        <p:grpSpPr>
          <a:xfrm>
            <a:off x="1621675" y="3241790"/>
            <a:ext cx="414160" cy="413737"/>
            <a:chOff x="3752358" y="3817349"/>
            <a:chExt cx="346056" cy="345674"/>
          </a:xfrm>
        </p:grpSpPr>
        <p:sp>
          <p:nvSpPr>
            <p:cNvPr id="1019" name="Google Shape;1019;p6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9"/>
          <p:cNvGrpSpPr/>
          <p:nvPr/>
        </p:nvGrpSpPr>
        <p:grpSpPr>
          <a:xfrm>
            <a:off x="936974" y="3241790"/>
            <a:ext cx="413664" cy="413737"/>
            <a:chOff x="5549861" y="3817349"/>
            <a:chExt cx="345642" cy="345674"/>
          </a:xfrm>
        </p:grpSpPr>
        <p:sp>
          <p:nvSpPr>
            <p:cNvPr id="1024" name="Google Shape;1024;p6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69"/>
          <p:cNvGrpSpPr/>
          <p:nvPr/>
        </p:nvGrpSpPr>
        <p:grpSpPr>
          <a:xfrm>
            <a:off x="2992067" y="3241800"/>
            <a:ext cx="414160" cy="413737"/>
            <a:chOff x="2238181" y="4120624"/>
            <a:chExt cx="346056" cy="345674"/>
          </a:xfrm>
        </p:grpSpPr>
        <p:grpSp>
          <p:nvGrpSpPr>
            <p:cNvPr id="1028" name="Google Shape;1028;p69"/>
            <p:cNvGrpSpPr/>
            <p:nvPr/>
          </p:nvGrpSpPr>
          <p:grpSpPr>
            <a:xfrm>
              <a:off x="2309155" y="4177413"/>
              <a:ext cx="203862" cy="231903"/>
              <a:chOff x="1512725" y="258500"/>
              <a:chExt cx="4570900" cy="5199625"/>
            </a:xfrm>
          </p:grpSpPr>
          <p:sp>
            <p:nvSpPr>
              <p:cNvPr id="1029" name="Google Shape;1029;p6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 name="Google Shape;1031;p6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2" name="Google Shape;1032;p69"/>
          <p:cNvPicPr preferRelativeResize="0"/>
          <p:nvPr/>
        </p:nvPicPr>
        <p:blipFill>
          <a:blip r:embed="rId3">
            <a:alphaModFix/>
          </a:blip>
          <a:stretch>
            <a:fillRect/>
          </a:stretch>
        </p:blipFill>
        <p:spPr>
          <a:xfrm rot="1040689">
            <a:off x="6111765" y="895518"/>
            <a:ext cx="2674342" cy="3352463"/>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r>
              <a:rPr lang="en" sz="1600" b="1"/>
              <a:t>Vectors</a:t>
            </a:r>
            <a:endParaRPr sz="1600" b="1"/>
          </a:p>
          <a:p>
            <a:pPr marL="457200" lvl="0" indent="-317500" algn="l" rtl="0">
              <a:spcBef>
                <a:spcPts val="300"/>
              </a:spcBef>
              <a:spcAft>
                <a:spcPts val="0"/>
              </a:spcAft>
              <a:buSzPts val="1400"/>
              <a:buChar char="●"/>
            </a:pPr>
            <a:r>
              <a:rPr lang="en" u="sng">
                <a:hlinkClick r:id="rId3"/>
              </a:rPr>
              <a:t>Low poly polygonal geometric shapes. design 3d abstract crystal element</a:t>
            </a:r>
            <a:endParaRPr/>
          </a:p>
          <a:p>
            <a:pPr marL="457200" lvl="0" indent="-317500" algn="l" rtl="0">
              <a:spcBef>
                <a:spcPts val="0"/>
              </a:spcBef>
              <a:spcAft>
                <a:spcPts val="0"/>
              </a:spcAft>
              <a:buSzPts val="1400"/>
              <a:buChar char="●"/>
            </a:pPr>
            <a:r>
              <a:rPr lang="en" u="sng">
                <a:hlinkClick r:id="rId4"/>
              </a:rPr>
              <a:t>Solid body transparent set</a:t>
            </a:r>
            <a:endParaRPr/>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039" name="Google Shape;1039;p70"/>
          <p:cNvPicPr preferRelativeResize="0"/>
          <p:nvPr/>
        </p:nvPicPr>
        <p:blipFill>
          <a:blip r:embed="rId5">
            <a:alphaModFix/>
          </a:blip>
          <a:stretch>
            <a:fillRect/>
          </a:stretch>
        </p:blipFill>
        <p:spPr>
          <a:xfrm>
            <a:off x="1009650" y="2640200"/>
            <a:ext cx="1843417" cy="2097152"/>
          </a:xfrm>
          <a:prstGeom prst="rect">
            <a:avLst/>
          </a:prstGeom>
          <a:noFill/>
          <a:ln>
            <a:noFill/>
          </a:ln>
        </p:spPr>
      </p:pic>
      <p:pic>
        <p:nvPicPr>
          <p:cNvPr id="1040" name="Google Shape;1040;p70"/>
          <p:cNvPicPr preferRelativeResize="0"/>
          <p:nvPr/>
        </p:nvPicPr>
        <p:blipFill>
          <a:blip r:embed="rId6">
            <a:alphaModFix/>
          </a:blip>
          <a:stretch>
            <a:fillRect/>
          </a:stretch>
        </p:blipFill>
        <p:spPr>
          <a:xfrm>
            <a:off x="6247744" y="2413912"/>
            <a:ext cx="1874958" cy="2092529"/>
          </a:xfrm>
          <a:prstGeom prst="rect">
            <a:avLst/>
          </a:prstGeom>
          <a:noFill/>
          <a:ln>
            <a:noFill/>
          </a:ln>
        </p:spPr>
      </p:pic>
      <p:pic>
        <p:nvPicPr>
          <p:cNvPr id="1041" name="Google Shape;1041;p70"/>
          <p:cNvPicPr preferRelativeResize="0"/>
          <p:nvPr/>
        </p:nvPicPr>
        <p:blipFill>
          <a:blip r:embed="rId7">
            <a:alphaModFix/>
          </a:blip>
          <a:stretch>
            <a:fillRect/>
          </a:stretch>
        </p:blipFill>
        <p:spPr>
          <a:xfrm>
            <a:off x="3339430" y="2508466"/>
            <a:ext cx="2307635" cy="2093903"/>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047" name="Google Shape;1047;p7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300"/>
              </a:spcBef>
              <a:spcAft>
                <a:spcPts val="0"/>
              </a:spcAft>
              <a:buNone/>
            </a:pPr>
            <a:r>
              <a:rPr lang="en" sz="1600" b="1"/>
              <a:t>Photos</a:t>
            </a:r>
            <a:endParaRPr/>
          </a:p>
          <a:p>
            <a:pPr marL="457200" lvl="0" indent="-317500" algn="l" rtl="0">
              <a:spcBef>
                <a:spcPts val="1000"/>
              </a:spcBef>
              <a:spcAft>
                <a:spcPts val="0"/>
              </a:spcAft>
              <a:buSzPts val="1400"/>
              <a:buChar char="●"/>
            </a:pPr>
            <a:r>
              <a:rPr lang="en" u="sng">
                <a:solidFill>
                  <a:schemeClr val="hlink"/>
                </a:solidFill>
                <a:hlinkClick r:id="rId3"/>
              </a:rPr>
              <a:t>Medium shot man doing math indoors</a:t>
            </a:r>
            <a:endParaRPr/>
          </a:p>
          <a:p>
            <a:pPr marL="457200" lvl="0" indent="-317500" algn="l" rtl="0">
              <a:spcBef>
                <a:spcPts val="0"/>
              </a:spcBef>
              <a:spcAft>
                <a:spcPts val="0"/>
              </a:spcAft>
              <a:buSzPts val="1400"/>
              <a:buChar char="●"/>
            </a:pPr>
            <a:r>
              <a:rPr lang="en" u="sng">
                <a:solidFill>
                  <a:schemeClr val="hlink"/>
                </a:solidFill>
                <a:hlinkClick r:id="rId4"/>
              </a:rPr>
              <a:t>Close up woman writing on notebook</a:t>
            </a:r>
            <a:endParaRPr/>
          </a:p>
          <a:p>
            <a:pPr marL="457200" lvl="0" indent="-317500" algn="l" rtl="0">
              <a:spcBef>
                <a:spcPts val="0"/>
              </a:spcBef>
              <a:spcAft>
                <a:spcPts val="0"/>
              </a:spcAft>
              <a:buSzPts val="1400"/>
              <a:buChar char="●"/>
            </a:pPr>
            <a:r>
              <a:rPr lang="en" u="sng">
                <a:hlinkClick r:id="rId5"/>
              </a:rPr>
              <a:t>Portrait of senior woman in professional blazer outdoors and laptop</a:t>
            </a:r>
            <a:endParaRPr/>
          </a:p>
          <a:p>
            <a:pPr marL="457200" lvl="0" indent="-317500" algn="l" rtl="0">
              <a:spcBef>
                <a:spcPts val="0"/>
              </a:spcBef>
              <a:spcAft>
                <a:spcPts val="0"/>
              </a:spcAft>
              <a:buSzPts val="1400"/>
              <a:buChar char="●"/>
            </a:pPr>
            <a:r>
              <a:rPr lang="en" u="sng">
                <a:hlinkClick r:id="rId6"/>
              </a:rPr>
              <a:t>Medium shot smiley man posing</a:t>
            </a:r>
            <a:endParaRPr/>
          </a:p>
          <a:p>
            <a:pPr marL="0" lvl="0" indent="0" algn="l" rtl="0">
              <a:spcBef>
                <a:spcPts val="300"/>
              </a:spcBef>
              <a:spcAft>
                <a:spcPts val="0"/>
              </a:spcAft>
              <a:buNone/>
            </a:pPr>
            <a:r>
              <a:rPr lang="en" sz="1600" b="1"/>
              <a:t>Vectors</a:t>
            </a:r>
            <a:endParaRPr sz="1600" b="1"/>
          </a:p>
          <a:p>
            <a:pPr marL="457200" lvl="0" indent="-317500" algn="l" rtl="0">
              <a:spcBef>
                <a:spcPts val="1000"/>
              </a:spcBef>
              <a:spcAft>
                <a:spcPts val="0"/>
              </a:spcAft>
              <a:buSzPts val="1400"/>
              <a:buChar char="●"/>
            </a:pPr>
            <a:r>
              <a:rPr lang="en" u="sng">
                <a:hlinkClick r:id="rId7"/>
              </a:rPr>
              <a:t>Low poly polygonal geometric shapes. design 3d abstract crystal element</a:t>
            </a:r>
            <a:endParaRPr/>
          </a:p>
          <a:p>
            <a:pPr marL="457200" lvl="0" indent="-317500" algn="l" rtl="0">
              <a:spcBef>
                <a:spcPts val="0"/>
              </a:spcBef>
              <a:spcAft>
                <a:spcPts val="0"/>
              </a:spcAft>
              <a:buSzPts val="1400"/>
              <a:buChar char="●"/>
            </a:pPr>
            <a:r>
              <a:rPr lang="en" u="sng">
                <a:hlinkClick r:id="rId8"/>
              </a:rPr>
              <a:t>Solid body transparent set</a:t>
            </a: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1"/>
        <p:cNvGrpSpPr/>
        <p:nvPr/>
      </p:nvGrpSpPr>
      <p:grpSpPr>
        <a:xfrm>
          <a:off x="0" y="0"/>
          <a:ext cx="0" cy="0"/>
          <a:chOff x="0" y="0"/>
          <a:chExt cx="0" cy="0"/>
        </a:xfrm>
      </p:grpSpPr>
      <p:sp>
        <p:nvSpPr>
          <p:cNvPr id="1052" name="Google Shape;1052;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53" name="Google Shape;1053;p7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5282469" y="907821"/>
            <a:ext cx="3797996" cy="10435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Controllo del Centroide</a:t>
            </a:r>
            <a:endParaRPr dirty="0"/>
          </a:p>
        </p:txBody>
      </p:sp>
      <p:sp>
        <p:nvSpPr>
          <p:cNvPr id="473" name="Google Shape;473;p41"/>
          <p:cNvSpPr txBox="1">
            <a:spLocks noGrp="1"/>
          </p:cNvSpPr>
          <p:nvPr>
            <p:ph type="body" idx="1"/>
          </p:nvPr>
        </p:nvSpPr>
        <p:spPr>
          <a:xfrm>
            <a:off x="5209418" y="2093326"/>
            <a:ext cx="3276740" cy="253788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 dirty="0">
                <a:latin typeface="Arial" panose="020B0604020202020204" pitchFamily="34" charset="0"/>
                <a:cs typeface="Arial" panose="020B0604020202020204" pitchFamily="34" charset="0"/>
              </a:rPr>
              <a:t>Procedimento:</a:t>
            </a:r>
            <a:endParaRPr dirty="0">
              <a:latin typeface="Arial" panose="020B0604020202020204" pitchFamily="34" charset="0"/>
              <a:cs typeface="Arial" panose="020B0604020202020204" pitchFamily="34" charset="0"/>
            </a:endParaRPr>
          </a:p>
          <a:p>
            <a:pPr marL="457200" lvl="0" indent="-317500" algn="l" rtl="0">
              <a:spcBef>
                <a:spcPts val="1000"/>
              </a:spcBef>
              <a:spcAft>
                <a:spcPts val="0"/>
              </a:spcAft>
              <a:buSzPts val="1400"/>
              <a:buChar char="●"/>
            </a:pPr>
            <a:r>
              <a:rPr lang="it-IT" dirty="0">
                <a:latin typeface="Arial" panose="020B0604020202020204" pitchFamily="34" charset="0"/>
                <a:cs typeface="Arial" panose="020B0604020202020204" pitchFamily="34" charset="0"/>
              </a:rPr>
              <a:t>Calcoliamo il centro del poligono</a:t>
            </a:r>
            <a:endParaRPr dirty="0">
              <a:latin typeface="Arial" panose="020B0604020202020204" pitchFamily="34" charset="0"/>
              <a:cs typeface="Arial" panose="020B0604020202020204" pitchFamily="34" charset="0"/>
            </a:endParaRPr>
          </a:p>
          <a:p>
            <a:pPr marL="457200" lvl="0" indent="-317500" algn="l" rtl="0">
              <a:spcBef>
                <a:spcPts val="0"/>
              </a:spcBef>
              <a:spcAft>
                <a:spcPts val="0"/>
              </a:spcAft>
              <a:buSzPts val="1400"/>
              <a:buChar char="●"/>
            </a:pPr>
            <a:r>
              <a:rPr lang="it-IT" dirty="0">
                <a:latin typeface="Arial" panose="020B0604020202020204" pitchFamily="34" charset="0"/>
                <a:cs typeface="Arial" panose="020B0604020202020204" pitchFamily="34" charset="0"/>
              </a:rPr>
              <a:t>Calcoliamo il raggio come massima distanza di un vertice dal centro</a:t>
            </a:r>
            <a:endParaRPr dirty="0">
              <a:latin typeface="Arial" panose="020B0604020202020204" pitchFamily="34" charset="0"/>
              <a:cs typeface="Arial" panose="020B0604020202020204" pitchFamily="34" charset="0"/>
            </a:endParaRPr>
          </a:p>
          <a:p>
            <a:pPr marL="457200" lvl="0" indent="-317500" algn="l" rtl="0">
              <a:spcBef>
                <a:spcPts val="0"/>
              </a:spcBef>
              <a:spcAft>
                <a:spcPts val="0"/>
              </a:spcAft>
              <a:buSzPts val="1400"/>
              <a:buChar char="●"/>
            </a:pPr>
            <a:r>
              <a:rPr lang="it-IT" dirty="0">
                <a:latin typeface="Arial" panose="020B0604020202020204" pitchFamily="34" charset="0"/>
                <a:cs typeface="Arial" panose="020B0604020202020204" pitchFamily="34" charset="0"/>
              </a:rPr>
              <a:t>Controlliamo che la distanza tra i centri sia maggiore della somma dei raggi</a:t>
            </a:r>
            <a:endParaRPr dirty="0">
              <a:latin typeface="Arial" panose="020B0604020202020204" pitchFamily="34" charset="0"/>
              <a:cs typeface="Arial" panose="020B0604020202020204" pitchFamily="34" charset="0"/>
            </a:endParaRPr>
          </a:p>
        </p:txBody>
      </p:sp>
      <p:pic>
        <p:nvPicPr>
          <p:cNvPr id="3" name="Immagine 2">
            <a:extLst>
              <a:ext uri="{FF2B5EF4-FFF2-40B4-BE49-F238E27FC236}">
                <a16:creationId xmlns:a16="http://schemas.microsoft.com/office/drawing/2014/main" id="{B8758682-0718-D7FB-A975-0933C5C86DBD}"/>
              </a:ext>
            </a:extLst>
          </p:cNvPr>
          <p:cNvPicPr>
            <a:picLocks noChangeAspect="1"/>
          </p:cNvPicPr>
          <p:nvPr/>
        </p:nvPicPr>
        <p:blipFill>
          <a:blip r:embed="rId3"/>
          <a:stretch>
            <a:fillRect/>
          </a:stretch>
        </p:blipFill>
        <p:spPr>
          <a:xfrm>
            <a:off x="552587" y="778823"/>
            <a:ext cx="4373411" cy="3280059"/>
          </a:xfrm>
          <a:prstGeom prst="rect">
            <a:avLst/>
          </a:prstGeom>
          <a:ln>
            <a:solidFill>
              <a:schemeClr val="tx1"/>
            </a:solidFill>
          </a:ln>
        </p:spPr>
      </p:pic>
      <p:sp>
        <p:nvSpPr>
          <p:cNvPr id="4" name="Google Shape;473;p41">
            <a:extLst>
              <a:ext uri="{FF2B5EF4-FFF2-40B4-BE49-F238E27FC236}">
                <a16:creationId xmlns:a16="http://schemas.microsoft.com/office/drawing/2014/main" id="{9E3D951B-AB4A-30F0-E590-3B8B59E9C618}"/>
              </a:ext>
            </a:extLst>
          </p:cNvPr>
          <p:cNvSpPr txBox="1">
            <a:spLocks/>
          </p:cNvSpPr>
          <p:nvPr/>
        </p:nvSpPr>
        <p:spPr>
          <a:xfrm>
            <a:off x="552587" y="4203608"/>
            <a:ext cx="2850781" cy="6261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3"/>
              </a:buClr>
              <a:buSzPts val="1400"/>
              <a:buFont typeface="Asap"/>
              <a:buChar char="●"/>
              <a:defRPr sz="1400" b="0" i="0" u="none" strike="noStrike" cap="none">
                <a:solidFill>
                  <a:schemeClr val="dk1"/>
                </a:solidFill>
                <a:latin typeface="Asap"/>
                <a:ea typeface="Asap"/>
                <a:cs typeface="Asap"/>
                <a:sym typeface="Asap"/>
              </a:defRPr>
            </a:lvl1pPr>
            <a:lvl2pPr marL="914400" marR="0" lvl="1"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2pPr>
            <a:lvl3pPr marL="1371600" marR="0" lvl="2"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3pPr>
            <a:lvl4pPr marL="1828800" marR="0" lvl="3"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4pPr>
            <a:lvl5pPr marL="2286000" marR="0" lvl="4"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5pPr>
            <a:lvl6pPr marL="2743200" marR="0" lvl="5"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6pPr>
            <a:lvl7pPr marL="3200400" marR="0" lvl="6"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7pPr>
            <a:lvl8pPr marL="3657600" marR="0" lvl="7"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8pPr>
            <a:lvl9pPr marL="4114800" marR="0" lvl="8"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9pPr>
          </a:lstStyle>
          <a:p>
            <a:pPr marL="0" indent="0">
              <a:buClr>
                <a:schemeClr val="dk1"/>
              </a:buClr>
              <a:buSzPts val="1100"/>
              <a:buFont typeface="Asap"/>
              <a:buNone/>
            </a:pPr>
            <a:r>
              <a:rPr lang="it-IT" dirty="0"/>
              <a:t>Realizzata con MATLAB</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
        <p:cNvGrpSpPr/>
        <p:nvPr/>
      </p:nvGrpSpPr>
      <p:grpSpPr>
        <a:xfrm>
          <a:off x="0" y="0"/>
          <a:ext cx="0" cy="0"/>
          <a:chOff x="0" y="0"/>
          <a:chExt cx="0" cy="0"/>
        </a:xfrm>
      </p:grpSpPr>
      <p:sp>
        <p:nvSpPr>
          <p:cNvPr id="1058" name="Google Shape;1058;p7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59" name="Google Shape;1059;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
        <p:cNvGrpSpPr/>
        <p:nvPr/>
      </p:nvGrpSpPr>
      <p:grpSpPr>
        <a:xfrm>
          <a:off x="0" y="0"/>
          <a:ext cx="0" cy="0"/>
          <a:chOff x="0" y="0"/>
          <a:chExt cx="0" cy="0"/>
        </a:xfrm>
      </p:grpSpPr>
      <p:sp>
        <p:nvSpPr>
          <p:cNvPr id="1064" name="Google Shape;1064;p74"/>
          <p:cNvSpPr/>
          <p:nvPr/>
        </p:nvSpPr>
        <p:spPr>
          <a:xfrm>
            <a:off x="3114475" y="2947800"/>
            <a:ext cx="791400" cy="754200"/>
          </a:xfrm>
          <a:prstGeom prst="roundRect">
            <a:avLst>
              <a:gd name="adj" fmla="val 16667"/>
            </a:avLst>
          </a:prstGeom>
          <a:solidFill>
            <a:srgbClr val="13131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5" name="Google Shape;1065;p74"/>
          <p:cNvSpPr/>
          <p:nvPr/>
        </p:nvSpPr>
        <p:spPr>
          <a:xfrm>
            <a:off x="4176295" y="2947800"/>
            <a:ext cx="791400" cy="754200"/>
          </a:xfrm>
          <a:prstGeom prst="roundRect">
            <a:avLst>
              <a:gd name="adj" fmla="val 16667"/>
            </a:avLst>
          </a:prstGeom>
          <a:solidFill>
            <a:srgbClr val="F3F3F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6" name="Google Shape;1066;p74"/>
          <p:cNvSpPr/>
          <p:nvPr/>
        </p:nvSpPr>
        <p:spPr>
          <a:xfrm>
            <a:off x="5238114" y="2947800"/>
            <a:ext cx="791400" cy="754200"/>
          </a:xfrm>
          <a:prstGeom prst="roundRect">
            <a:avLst>
              <a:gd name="adj" fmla="val 16667"/>
            </a:avLst>
          </a:prstGeom>
          <a:solidFill>
            <a:srgbClr val="E7E7E7"/>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7" name="Google Shape;1067;p74"/>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#131313</a:t>
            </a:r>
            <a:endParaRPr sz="1000">
              <a:solidFill>
                <a:srgbClr val="FFFFFF"/>
              </a:solidFill>
            </a:endParaRPr>
          </a:p>
        </p:txBody>
      </p:sp>
      <p:sp>
        <p:nvSpPr>
          <p:cNvPr id="1068" name="Google Shape;1068;p74"/>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069" name="Google Shape;1069;p74"/>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1070" name="Google Shape;1070;p74"/>
          <p:cNvSpPr/>
          <p:nvPr/>
        </p:nvSpPr>
        <p:spPr>
          <a:xfrm>
            <a:off x="2583563" y="3878900"/>
            <a:ext cx="791400" cy="754200"/>
          </a:xfrm>
          <a:prstGeom prst="roundRect">
            <a:avLst>
              <a:gd name="adj" fmla="val 16667"/>
            </a:avLst>
          </a:prstGeom>
          <a:solidFill>
            <a:srgbClr val="D4D4D4"/>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1" name="Google Shape;1071;p74"/>
          <p:cNvSpPr/>
          <p:nvPr/>
        </p:nvSpPr>
        <p:spPr>
          <a:xfrm>
            <a:off x="3645382" y="3878900"/>
            <a:ext cx="791400" cy="754200"/>
          </a:xfrm>
          <a:prstGeom prst="roundRect">
            <a:avLst>
              <a:gd name="adj" fmla="val 16667"/>
            </a:avLst>
          </a:prstGeom>
          <a:solidFill>
            <a:srgbClr val="C8C8C8"/>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2" name="Google Shape;1072;p74"/>
          <p:cNvSpPr/>
          <p:nvPr/>
        </p:nvSpPr>
        <p:spPr>
          <a:xfrm>
            <a:off x="4707202" y="3878900"/>
            <a:ext cx="791400" cy="754200"/>
          </a:xfrm>
          <a:prstGeom prst="roundRect">
            <a:avLst>
              <a:gd name="adj" fmla="val 16667"/>
            </a:avLst>
          </a:prstGeom>
          <a:solidFill>
            <a:srgbClr val="53525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3" name="Google Shape;1073;p74"/>
          <p:cNvSpPr txBox="1"/>
          <p:nvPr/>
        </p:nvSpPr>
        <p:spPr>
          <a:xfrm>
            <a:off x="25835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#d4d4d4</a:t>
            </a:r>
            <a:endParaRPr sz="1000">
              <a:solidFill>
                <a:schemeClr val="dk1"/>
              </a:solidFill>
            </a:endParaRPr>
          </a:p>
        </p:txBody>
      </p:sp>
      <p:sp>
        <p:nvSpPr>
          <p:cNvPr id="1074" name="Google Shape;1074;p74"/>
          <p:cNvSpPr txBox="1"/>
          <p:nvPr/>
        </p:nvSpPr>
        <p:spPr>
          <a:xfrm>
            <a:off x="36453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#c8c8c8</a:t>
            </a:r>
            <a:endParaRPr sz="1000">
              <a:solidFill>
                <a:schemeClr val="dk1"/>
              </a:solidFill>
            </a:endParaRPr>
          </a:p>
        </p:txBody>
      </p:sp>
      <p:sp>
        <p:nvSpPr>
          <p:cNvPr id="1075" name="Google Shape;1075;p74"/>
          <p:cNvSpPr txBox="1"/>
          <p:nvPr/>
        </p:nvSpPr>
        <p:spPr>
          <a:xfrm>
            <a:off x="470721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#535252</a:t>
            </a:r>
            <a:endParaRPr sz="1000">
              <a:solidFill>
                <a:srgbClr val="FFFFFF"/>
              </a:solidFill>
            </a:endParaRPr>
          </a:p>
        </p:txBody>
      </p:sp>
      <p:sp>
        <p:nvSpPr>
          <p:cNvPr id="1076" name="Google Shape;1076;p74"/>
          <p:cNvSpPr/>
          <p:nvPr/>
        </p:nvSpPr>
        <p:spPr>
          <a:xfrm>
            <a:off x="5769038" y="3878900"/>
            <a:ext cx="791400" cy="754200"/>
          </a:xfrm>
          <a:prstGeom prst="roundRect">
            <a:avLst>
              <a:gd name="adj" fmla="val 16667"/>
            </a:avLst>
          </a:prstGeom>
          <a:solidFill>
            <a:srgbClr val="A0020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7" name="Google Shape;1077;p74"/>
          <p:cNvSpPr txBox="1"/>
          <p:nvPr/>
        </p:nvSpPr>
        <p:spPr>
          <a:xfrm>
            <a:off x="576903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#a00202</a:t>
            </a:r>
            <a:endParaRPr sz="1000">
              <a:solidFill>
                <a:srgbClr val="FFFFFF"/>
              </a:solidFill>
            </a:endParaRPr>
          </a:p>
        </p:txBody>
      </p:sp>
      <p:sp>
        <p:nvSpPr>
          <p:cNvPr id="1078" name="Google Shape;1078;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79" name="Google Shape;1079;p74"/>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Red Hat Display</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https://fonts.google.com/specimen/Red+Hat+Display</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Asap</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https://fonts.google.com/specimen/Asap</a:t>
            </a:r>
            <a:r>
              <a:rPr lang="en" sz="1100">
                <a:solidFill>
                  <a:schemeClr val="lt1"/>
                </a:solidFill>
              </a:rPr>
              <a:t>)</a:t>
            </a:r>
            <a:endParaRPr sz="11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
        <p:cNvGrpSpPr/>
        <p:nvPr/>
      </p:nvGrpSpPr>
      <p:grpSpPr>
        <a:xfrm>
          <a:off x="0" y="0"/>
          <a:ext cx="0" cy="0"/>
          <a:chOff x="0" y="0"/>
          <a:chExt cx="0" cy="0"/>
        </a:xfrm>
      </p:grpSpPr>
      <p:sp>
        <p:nvSpPr>
          <p:cNvPr id="1084" name="Google Shape;1084;p75"/>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85" name="Google Shape;1085;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86" name="Google Shape;1086;p7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87" name="Google Shape;1087;p7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88" name="Google Shape;1088;p7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89" name="Google Shape;1089;p7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90" name="Google Shape;1090;p7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91" name="Google Shape;1091;p7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92" name="Google Shape;1092;p7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93" name="Google Shape;1093;p7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94" name="Google Shape;1094;p7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95" name="Google Shape;1095;p7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9"/>
        <p:cNvGrpSpPr/>
        <p:nvPr/>
      </p:nvGrpSpPr>
      <p:grpSpPr>
        <a:xfrm>
          <a:off x="0" y="0"/>
          <a:ext cx="0" cy="0"/>
          <a:chOff x="0" y="0"/>
          <a:chExt cx="0" cy="0"/>
        </a:xfrm>
      </p:grpSpPr>
      <p:sp>
        <p:nvSpPr>
          <p:cNvPr id="1100" name="Google Shape;1100;p76"/>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101" name="Google Shape;1101;p76"/>
          <p:cNvGrpSpPr/>
          <p:nvPr/>
        </p:nvGrpSpPr>
        <p:grpSpPr>
          <a:xfrm>
            <a:off x="5117640" y="3085736"/>
            <a:ext cx="474294" cy="551291"/>
            <a:chOff x="4727025" y="1332775"/>
            <a:chExt cx="59900" cy="69625"/>
          </a:xfrm>
        </p:grpSpPr>
        <p:sp>
          <p:nvSpPr>
            <p:cNvPr id="1102" name="Google Shape;1102;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76"/>
          <p:cNvGrpSpPr/>
          <p:nvPr/>
        </p:nvGrpSpPr>
        <p:grpSpPr>
          <a:xfrm>
            <a:off x="5731296" y="2314340"/>
            <a:ext cx="555653" cy="557031"/>
            <a:chOff x="4820425" y="1329900"/>
            <a:chExt cx="70175" cy="70350"/>
          </a:xfrm>
        </p:grpSpPr>
        <p:sp>
          <p:nvSpPr>
            <p:cNvPr id="1105" name="Google Shape;1105;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76"/>
          <p:cNvGrpSpPr/>
          <p:nvPr/>
        </p:nvGrpSpPr>
        <p:grpSpPr>
          <a:xfrm>
            <a:off x="6357664" y="2318845"/>
            <a:ext cx="582574" cy="533871"/>
            <a:chOff x="4903200" y="1331525"/>
            <a:chExt cx="73575" cy="67425"/>
          </a:xfrm>
        </p:grpSpPr>
        <p:sp>
          <p:nvSpPr>
            <p:cNvPr id="1110" name="Google Shape;1110;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76"/>
          <p:cNvGrpSpPr/>
          <p:nvPr/>
        </p:nvGrpSpPr>
        <p:grpSpPr>
          <a:xfrm>
            <a:off x="5717142" y="3078709"/>
            <a:ext cx="583960" cy="565345"/>
            <a:chOff x="4815575" y="1416800"/>
            <a:chExt cx="73750" cy="71400"/>
          </a:xfrm>
        </p:grpSpPr>
        <p:sp>
          <p:nvSpPr>
            <p:cNvPr id="1113" name="Google Shape;1113;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76"/>
          <p:cNvGrpSpPr/>
          <p:nvPr/>
        </p:nvGrpSpPr>
        <p:grpSpPr>
          <a:xfrm>
            <a:off x="6351924" y="3108896"/>
            <a:ext cx="589898" cy="504970"/>
            <a:chOff x="4902475" y="1418875"/>
            <a:chExt cx="74500" cy="63775"/>
          </a:xfrm>
        </p:grpSpPr>
        <p:sp>
          <p:nvSpPr>
            <p:cNvPr id="1117" name="Google Shape;1117;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76"/>
          <p:cNvGrpSpPr/>
          <p:nvPr/>
        </p:nvGrpSpPr>
        <p:grpSpPr>
          <a:xfrm>
            <a:off x="5727139" y="3826000"/>
            <a:ext cx="563967" cy="567127"/>
            <a:chOff x="4818100" y="1507675"/>
            <a:chExt cx="71225" cy="71625"/>
          </a:xfrm>
        </p:grpSpPr>
        <p:sp>
          <p:nvSpPr>
            <p:cNvPr id="1120" name="Google Shape;1120;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76"/>
          <p:cNvGrpSpPr/>
          <p:nvPr/>
        </p:nvGrpSpPr>
        <p:grpSpPr>
          <a:xfrm>
            <a:off x="5040636" y="3829461"/>
            <a:ext cx="628301" cy="588505"/>
            <a:chOff x="4721450" y="1509475"/>
            <a:chExt cx="79350" cy="74325"/>
          </a:xfrm>
        </p:grpSpPr>
        <p:sp>
          <p:nvSpPr>
            <p:cNvPr id="1125" name="Google Shape;1125;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76"/>
          <p:cNvGrpSpPr/>
          <p:nvPr/>
        </p:nvGrpSpPr>
        <p:grpSpPr>
          <a:xfrm>
            <a:off x="6386170" y="3814027"/>
            <a:ext cx="557038" cy="562772"/>
            <a:chOff x="4906800" y="1507500"/>
            <a:chExt cx="70350" cy="71075"/>
          </a:xfrm>
        </p:grpSpPr>
        <p:sp>
          <p:nvSpPr>
            <p:cNvPr id="1130" name="Google Shape;1130;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76"/>
          <p:cNvGrpSpPr/>
          <p:nvPr/>
        </p:nvGrpSpPr>
        <p:grpSpPr>
          <a:xfrm>
            <a:off x="4423778" y="2340963"/>
            <a:ext cx="517934" cy="517934"/>
            <a:chOff x="3736598" y="2170606"/>
            <a:chExt cx="404889" cy="404889"/>
          </a:xfrm>
        </p:grpSpPr>
        <p:sp>
          <p:nvSpPr>
            <p:cNvPr id="1136" name="Google Shape;1136;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76"/>
          <p:cNvGrpSpPr/>
          <p:nvPr/>
        </p:nvGrpSpPr>
        <p:grpSpPr>
          <a:xfrm>
            <a:off x="3690839" y="2341061"/>
            <a:ext cx="586986" cy="517740"/>
            <a:chOff x="3161917" y="2170682"/>
            <a:chExt cx="458870" cy="404737"/>
          </a:xfrm>
        </p:grpSpPr>
        <p:sp>
          <p:nvSpPr>
            <p:cNvPr id="1141" name="Google Shape;1141;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76"/>
          <p:cNvGrpSpPr/>
          <p:nvPr/>
        </p:nvGrpSpPr>
        <p:grpSpPr>
          <a:xfrm>
            <a:off x="3713860" y="3102400"/>
            <a:ext cx="540943" cy="517963"/>
            <a:chOff x="3179914" y="2889488"/>
            <a:chExt cx="422876" cy="404911"/>
          </a:xfrm>
        </p:grpSpPr>
        <p:sp>
          <p:nvSpPr>
            <p:cNvPr id="1145" name="Google Shape;1145;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76"/>
          <p:cNvGrpSpPr/>
          <p:nvPr/>
        </p:nvGrpSpPr>
        <p:grpSpPr>
          <a:xfrm>
            <a:off x="4414654" y="3102358"/>
            <a:ext cx="536180" cy="518047"/>
            <a:chOff x="3729467" y="2889422"/>
            <a:chExt cx="419153" cy="404977"/>
          </a:xfrm>
        </p:grpSpPr>
        <p:sp>
          <p:nvSpPr>
            <p:cNvPr id="1152" name="Google Shape;1152;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76"/>
          <p:cNvGrpSpPr/>
          <p:nvPr/>
        </p:nvGrpSpPr>
        <p:grpSpPr>
          <a:xfrm>
            <a:off x="1951688" y="3445787"/>
            <a:ext cx="965351" cy="134611"/>
            <a:chOff x="4411970" y="2962952"/>
            <a:chExt cx="706544" cy="104212"/>
          </a:xfrm>
        </p:grpSpPr>
        <p:sp>
          <p:nvSpPr>
            <p:cNvPr id="1160" name="Google Shape;1160;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76"/>
          <p:cNvGrpSpPr/>
          <p:nvPr/>
        </p:nvGrpSpPr>
        <p:grpSpPr>
          <a:xfrm>
            <a:off x="1951688" y="3041077"/>
            <a:ext cx="960158" cy="289172"/>
            <a:chOff x="4411970" y="2726085"/>
            <a:chExt cx="643107" cy="193659"/>
          </a:xfrm>
        </p:grpSpPr>
        <p:sp>
          <p:nvSpPr>
            <p:cNvPr id="1165" name="Google Shape;1165;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76"/>
          <p:cNvGrpSpPr/>
          <p:nvPr/>
        </p:nvGrpSpPr>
        <p:grpSpPr>
          <a:xfrm>
            <a:off x="960185" y="3295400"/>
            <a:ext cx="811503" cy="252584"/>
            <a:chOff x="4411970" y="4340222"/>
            <a:chExt cx="779467" cy="242683"/>
          </a:xfrm>
        </p:grpSpPr>
        <p:sp>
          <p:nvSpPr>
            <p:cNvPr id="1169" name="Google Shape;1169;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76"/>
          <p:cNvGrpSpPr/>
          <p:nvPr/>
        </p:nvGrpSpPr>
        <p:grpSpPr>
          <a:xfrm>
            <a:off x="1951688" y="2709308"/>
            <a:ext cx="965160" cy="216230"/>
            <a:chOff x="4411970" y="2468674"/>
            <a:chExt cx="747317" cy="167425"/>
          </a:xfrm>
        </p:grpSpPr>
        <p:sp>
          <p:nvSpPr>
            <p:cNvPr id="1173" name="Google Shape;1173;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76"/>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 name="Google Shape;1176;p76"/>
          <p:cNvGrpSpPr/>
          <p:nvPr/>
        </p:nvGrpSpPr>
        <p:grpSpPr>
          <a:xfrm>
            <a:off x="959254" y="2334687"/>
            <a:ext cx="1959041" cy="208784"/>
            <a:chOff x="6336019" y="3733725"/>
            <a:chExt cx="2566206" cy="351310"/>
          </a:xfrm>
        </p:grpSpPr>
        <p:sp>
          <p:nvSpPr>
            <p:cNvPr id="1177" name="Google Shape;1177;p7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76"/>
          <p:cNvGrpSpPr/>
          <p:nvPr/>
        </p:nvGrpSpPr>
        <p:grpSpPr>
          <a:xfrm>
            <a:off x="1951688" y="3950602"/>
            <a:ext cx="946551" cy="153200"/>
            <a:chOff x="4404545" y="3301592"/>
            <a:chExt cx="782403" cy="129272"/>
          </a:xfrm>
        </p:grpSpPr>
        <p:sp>
          <p:nvSpPr>
            <p:cNvPr id="1182" name="Google Shape;1182;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76"/>
          <p:cNvGrpSpPr/>
          <p:nvPr/>
        </p:nvGrpSpPr>
        <p:grpSpPr>
          <a:xfrm>
            <a:off x="1951688" y="3695937"/>
            <a:ext cx="962257" cy="139127"/>
            <a:chOff x="4411970" y="3131459"/>
            <a:chExt cx="710520" cy="117397"/>
          </a:xfrm>
        </p:grpSpPr>
        <p:sp>
          <p:nvSpPr>
            <p:cNvPr id="1185" name="Google Shape;1185;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76"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76"/>
          <p:cNvGrpSpPr/>
          <p:nvPr/>
        </p:nvGrpSpPr>
        <p:grpSpPr>
          <a:xfrm>
            <a:off x="951833" y="3621603"/>
            <a:ext cx="823838" cy="458988"/>
            <a:chOff x="4411970" y="1801825"/>
            <a:chExt cx="734586" cy="409262"/>
          </a:xfrm>
        </p:grpSpPr>
        <p:sp>
          <p:nvSpPr>
            <p:cNvPr id="1189" name="Google Shape;1189;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76"/>
          <p:cNvGrpSpPr/>
          <p:nvPr/>
        </p:nvGrpSpPr>
        <p:grpSpPr>
          <a:xfrm>
            <a:off x="3056804" y="2339173"/>
            <a:ext cx="521514" cy="521514"/>
            <a:chOff x="5681300" y="2527788"/>
            <a:chExt cx="805800" cy="805800"/>
          </a:xfrm>
        </p:grpSpPr>
        <p:sp>
          <p:nvSpPr>
            <p:cNvPr id="1192" name="Google Shape;1192;p7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76"/>
          <p:cNvGrpSpPr/>
          <p:nvPr/>
        </p:nvGrpSpPr>
        <p:grpSpPr>
          <a:xfrm>
            <a:off x="3051044" y="3094865"/>
            <a:ext cx="533033" cy="533033"/>
            <a:chOff x="4049800" y="640400"/>
            <a:chExt cx="858900" cy="858900"/>
          </a:xfrm>
        </p:grpSpPr>
        <p:sp>
          <p:nvSpPr>
            <p:cNvPr id="1195" name="Google Shape;1195;p7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76"/>
          <p:cNvGrpSpPr/>
          <p:nvPr/>
        </p:nvGrpSpPr>
        <p:grpSpPr>
          <a:xfrm>
            <a:off x="2976527" y="3772543"/>
            <a:ext cx="682068" cy="682068"/>
            <a:chOff x="5080188" y="927900"/>
            <a:chExt cx="961200" cy="961200"/>
          </a:xfrm>
        </p:grpSpPr>
        <p:sp>
          <p:nvSpPr>
            <p:cNvPr id="1198" name="Google Shape;1198;p7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76"/>
          <p:cNvGrpSpPr/>
          <p:nvPr/>
        </p:nvGrpSpPr>
        <p:grpSpPr>
          <a:xfrm>
            <a:off x="4440026" y="3869234"/>
            <a:ext cx="505650" cy="504006"/>
            <a:chOff x="6039282" y="1042577"/>
            <a:chExt cx="734315" cy="731929"/>
          </a:xfrm>
        </p:grpSpPr>
        <p:sp>
          <p:nvSpPr>
            <p:cNvPr id="1207" name="Google Shape;1207;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76"/>
          <p:cNvGrpSpPr/>
          <p:nvPr/>
        </p:nvGrpSpPr>
        <p:grpSpPr>
          <a:xfrm>
            <a:off x="5052628" y="2298862"/>
            <a:ext cx="567744" cy="602136"/>
            <a:chOff x="1825800" y="1651625"/>
            <a:chExt cx="539989" cy="571775"/>
          </a:xfrm>
        </p:grpSpPr>
        <p:sp>
          <p:nvSpPr>
            <p:cNvPr id="1229" name="Google Shape;1229;p7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76"/>
          <p:cNvGrpSpPr/>
          <p:nvPr/>
        </p:nvGrpSpPr>
        <p:grpSpPr>
          <a:xfrm>
            <a:off x="3727557" y="3855579"/>
            <a:ext cx="508123" cy="507955"/>
            <a:chOff x="1897577" y="2802432"/>
            <a:chExt cx="492176" cy="492014"/>
          </a:xfrm>
        </p:grpSpPr>
        <p:sp>
          <p:nvSpPr>
            <p:cNvPr id="1234" name="Google Shape;1234;p7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76"/>
          <p:cNvGrpSpPr/>
          <p:nvPr/>
        </p:nvGrpSpPr>
        <p:grpSpPr>
          <a:xfrm>
            <a:off x="959087" y="4169123"/>
            <a:ext cx="809227" cy="200842"/>
            <a:chOff x="2013045" y="4813233"/>
            <a:chExt cx="921986" cy="228854"/>
          </a:xfrm>
        </p:grpSpPr>
        <p:sp>
          <p:nvSpPr>
            <p:cNvPr id="1247" name="Google Shape;1247;p7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76"/>
          <p:cNvGrpSpPr/>
          <p:nvPr/>
        </p:nvGrpSpPr>
        <p:grpSpPr>
          <a:xfrm>
            <a:off x="967547" y="2656004"/>
            <a:ext cx="792421" cy="269941"/>
            <a:chOff x="1046767" y="4756633"/>
            <a:chExt cx="859646" cy="292841"/>
          </a:xfrm>
        </p:grpSpPr>
        <p:sp>
          <p:nvSpPr>
            <p:cNvPr id="1250" name="Google Shape;1250;p7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76"/>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6"/>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6"/>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6"/>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76"/>
          <p:cNvGrpSpPr/>
          <p:nvPr/>
        </p:nvGrpSpPr>
        <p:grpSpPr>
          <a:xfrm>
            <a:off x="7103403" y="2550562"/>
            <a:ext cx="166473" cy="141497"/>
            <a:chOff x="4660325" y="1866850"/>
            <a:chExt cx="68350" cy="58100"/>
          </a:xfrm>
        </p:grpSpPr>
        <p:sp>
          <p:nvSpPr>
            <p:cNvPr id="1258" name="Google Shape;1258;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76"/>
          <p:cNvGrpSpPr/>
          <p:nvPr/>
        </p:nvGrpSpPr>
        <p:grpSpPr>
          <a:xfrm>
            <a:off x="7412747" y="2576286"/>
            <a:ext cx="162515" cy="90049"/>
            <a:chOff x="4791775" y="1877500"/>
            <a:chExt cx="66725" cy="36975"/>
          </a:xfrm>
        </p:grpSpPr>
        <p:sp>
          <p:nvSpPr>
            <p:cNvPr id="1261" name="Google Shape;1261;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76"/>
          <p:cNvGrpSpPr/>
          <p:nvPr/>
        </p:nvGrpSpPr>
        <p:grpSpPr>
          <a:xfrm>
            <a:off x="7734460" y="2576286"/>
            <a:ext cx="144979" cy="90049"/>
            <a:chOff x="4923925" y="1877500"/>
            <a:chExt cx="59525" cy="36975"/>
          </a:xfrm>
        </p:grpSpPr>
        <p:sp>
          <p:nvSpPr>
            <p:cNvPr id="1264" name="Google Shape;1264;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76"/>
          <p:cNvGrpSpPr/>
          <p:nvPr/>
        </p:nvGrpSpPr>
        <p:grpSpPr>
          <a:xfrm>
            <a:off x="8028952" y="2558477"/>
            <a:ext cx="141447" cy="125667"/>
            <a:chOff x="5058450" y="1870100"/>
            <a:chExt cx="58075" cy="51600"/>
          </a:xfrm>
        </p:grpSpPr>
        <p:sp>
          <p:nvSpPr>
            <p:cNvPr id="1267" name="Google Shape;1267;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76"/>
          <p:cNvGrpSpPr/>
          <p:nvPr/>
        </p:nvGrpSpPr>
        <p:grpSpPr>
          <a:xfrm>
            <a:off x="7443466" y="2980885"/>
            <a:ext cx="101077" cy="107645"/>
            <a:chOff x="4811425" y="2065025"/>
            <a:chExt cx="41500" cy="44200"/>
          </a:xfrm>
        </p:grpSpPr>
        <p:sp>
          <p:nvSpPr>
            <p:cNvPr id="1270" name="Google Shape;1270;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76"/>
          <p:cNvGrpSpPr/>
          <p:nvPr/>
        </p:nvGrpSpPr>
        <p:grpSpPr>
          <a:xfrm>
            <a:off x="7735904" y="2981098"/>
            <a:ext cx="120867" cy="107218"/>
            <a:chOff x="4929875" y="2065025"/>
            <a:chExt cx="49625" cy="44025"/>
          </a:xfrm>
        </p:grpSpPr>
        <p:sp>
          <p:nvSpPr>
            <p:cNvPr id="1273" name="Google Shape;1273;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76"/>
          <p:cNvGrpSpPr/>
          <p:nvPr/>
        </p:nvGrpSpPr>
        <p:grpSpPr>
          <a:xfrm>
            <a:off x="8064572" y="2984112"/>
            <a:ext cx="70206" cy="101191"/>
            <a:chOff x="5083925" y="2066350"/>
            <a:chExt cx="28825" cy="41550"/>
          </a:xfrm>
        </p:grpSpPr>
        <p:sp>
          <p:nvSpPr>
            <p:cNvPr id="1276" name="Google Shape;1276;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76"/>
          <p:cNvGrpSpPr/>
          <p:nvPr/>
        </p:nvGrpSpPr>
        <p:grpSpPr>
          <a:xfrm>
            <a:off x="7096126" y="2999759"/>
            <a:ext cx="181026" cy="69896"/>
            <a:chOff x="4659775" y="2072775"/>
            <a:chExt cx="74325" cy="28700"/>
          </a:xfrm>
        </p:grpSpPr>
        <p:sp>
          <p:nvSpPr>
            <p:cNvPr id="1279" name="Google Shape;1279;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76"/>
          <p:cNvGrpSpPr/>
          <p:nvPr/>
        </p:nvGrpSpPr>
        <p:grpSpPr>
          <a:xfrm>
            <a:off x="8015982" y="2790324"/>
            <a:ext cx="167387" cy="89197"/>
            <a:chOff x="4662475" y="1976500"/>
            <a:chExt cx="68725" cy="36625"/>
          </a:xfrm>
        </p:grpSpPr>
        <p:sp>
          <p:nvSpPr>
            <p:cNvPr id="1283" name="Google Shape;1283;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76"/>
          <p:cNvGrpSpPr/>
          <p:nvPr/>
        </p:nvGrpSpPr>
        <p:grpSpPr>
          <a:xfrm>
            <a:off x="7712887" y="2793764"/>
            <a:ext cx="166899" cy="82317"/>
            <a:chOff x="4920150" y="1977875"/>
            <a:chExt cx="68525" cy="33800"/>
          </a:xfrm>
        </p:grpSpPr>
        <p:sp>
          <p:nvSpPr>
            <p:cNvPr id="1287" name="Google Shape;1287;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76"/>
          <p:cNvGrpSpPr/>
          <p:nvPr/>
        </p:nvGrpSpPr>
        <p:grpSpPr>
          <a:xfrm>
            <a:off x="7124044" y="3197682"/>
            <a:ext cx="125190" cy="127859"/>
            <a:chOff x="4676550" y="2160575"/>
            <a:chExt cx="51400" cy="52500"/>
          </a:xfrm>
        </p:grpSpPr>
        <p:sp>
          <p:nvSpPr>
            <p:cNvPr id="1291" name="Google Shape;1291;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6"/>
          <p:cNvGrpSpPr/>
          <p:nvPr/>
        </p:nvGrpSpPr>
        <p:grpSpPr>
          <a:xfrm>
            <a:off x="7421302" y="3204714"/>
            <a:ext cx="145405" cy="113794"/>
            <a:chOff x="4768325" y="2163475"/>
            <a:chExt cx="59700" cy="46725"/>
          </a:xfrm>
        </p:grpSpPr>
        <p:sp>
          <p:nvSpPr>
            <p:cNvPr id="1295" name="Google Shape;1295;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76"/>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6"/>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6"/>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6"/>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6"/>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6"/>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 name="Google Shape;1303;p76"/>
          <p:cNvGrpSpPr/>
          <p:nvPr/>
        </p:nvGrpSpPr>
        <p:grpSpPr>
          <a:xfrm>
            <a:off x="7437621" y="3459808"/>
            <a:ext cx="112768" cy="106853"/>
            <a:chOff x="4768575" y="2253950"/>
            <a:chExt cx="46300" cy="43875"/>
          </a:xfrm>
        </p:grpSpPr>
        <p:sp>
          <p:nvSpPr>
            <p:cNvPr id="1304" name="Google Shape;1304;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76"/>
          <p:cNvGrpSpPr/>
          <p:nvPr/>
        </p:nvGrpSpPr>
        <p:grpSpPr>
          <a:xfrm>
            <a:off x="7737243" y="3948834"/>
            <a:ext cx="118187" cy="146246"/>
            <a:chOff x="4960900" y="2433225"/>
            <a:chExt cx="48525" cy="60050"/>
          </a:xfrm>
        </p:grpSpPr>
        <p:sp>
          <p:nvSpPr>
            <p:cNvPr id="1307" name="Google Shape;1307;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6"/>
          <p:cNvGrpSpPr/>
          <p:nvPr/>
        </p:nvGrpSpPr>
        <p:grpSpPr>
          <a:xfrm>
            <a:off x="7425808" y="4212895"/>
            <a:ext cx="136394" cy="143810"/>
            <a:chOff x="4854075" y="2527625"/>
            <a:chExt cx="56000" cy="59050"/>
          </a:xfrm>
        </p:grpSpPr>
        <p:sp>
          <p:nvSpPr>
            <p:cNvPr id="1310" name="Google Shape;1310;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76"/>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6"/>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6"/>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 name="Google Shape;1315;p76"/>
          <p:cNvGrpSpPr/>
          <p:nvPr/>
        </p:nvGrpSpPr>
        <p:grpSpPr>
          <a:xfrm>
            <a:off x="8050020" y="3676639"/>
            <a:ext cx="99312" cy="160797"/>
            <a:chOff x="5059700" y="2334775"/>
            <a:chExt cx="40775" cy="66025"/>
          </a:xfrm>
        </p:grpSpPr>
        <p:sp>
          <p:nvSpPr>
            <p:cNvPr id="1316" name="Google Shape;1316;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76"/>
          <p:cNvGrpSpPr/>
          <p:nvPr/>
        </p:nvGrpSpPr>
        <p:grpSpPr>
          <a:xfrm>
            <a:off x="8007184" y="3941771"/>
            <a:ext cx="184984" cy="160371"/>
            <a:chOff x="5037700" y="2430325"/>
            <a:chExt cx="75950" cy="65850"/>
          </a:xfrm>
        </p:grpSpPr>
        <p:sp>
          <p:nvSpPr>
            <p:cNvPr id="1326" name="Google Shape;1326;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76"/>
          <p:cNvGrpSpPr/>
          <p:nvPr/>
        </p:nvGrpSpPr>
        <p:grpSpPr>
          <a:xfrm>
            <a:off x="7426689" y="3708223"/>
            <a:ext cx="173014" cy="97629"/>
            <a:chOff x="4756975" y="2341800"/>
            <a:chExt cx="91975" cy="51925"/>
          </a:xfrm>
        </p:grpSpPr>
        <p:sp>
          <p:nvSpPr>
            <p:cNvPr id="1329" name="Google Shape;1329;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76"/>
          <p:cNvGrpSpPr/>
          <p:nvPr/>
        </p:nvGrpSpPr>
        <p:grpSpPr>
          <a:xfrm>
            <a:off x="7693626" y="4196920"/>
            <a:ext cx="212497" cy="175761"/>
            <a:chOff x="4943575" y="2516350"/>
            <a:chExt cx="98675" cy="81700"/>
          </a:xfrm>
        </p:grpSpPr>
        <p:sp>
          <p:nvSpPr>
            <p:cNvPr id="1350" name="Google Shape;1350;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 name="Google Shape;1428;p76"/>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6"/>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6"/>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6"/>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grpSp>
        <p:nvGrpSpPr>
          <p:cNvPr id="1437" name="Google Shape;1437;p77"/>
          <p:cNvGrpSpPr/>
          <p:nvPr/>
        </p:nvGrpSpPr>
        <p:grpSpPr>
          <a:xfrm>
            <a:off x="6681268" y="3584496"/>
            <a:ext cx="560636" cy="516497"/>
            <a:chOff x="6652051" y="3714143"/>
            <a:chExt cx="560636" cy="516497"/>
          </a:xfrm>
        </p:grpSpPr>
        <p:grpSp>
          <p:nvGrpSpPr>
            <p:cNvPr id="1438" name="Google Shape;1438;p77"/>
            <p:cNvGrpSpPr/>
            <p:nvPr/>
          </p:nvGrpSpPr>
          <p:grpSpPr>
            <a:xfrm>
              <a:off x="6669657" y="3716715"/>
              <a:ext cx="466768" cy="464314"/>
              <a:chOff x="3139766" y="765669"/>
              <a:chExt cx="886380" cy="881888"/>
            </a:xfrm>
          </p:grpSpPr>
          <p:grpSp>
            <p:nvGrpSpPr>
              <p:cNvPr id="1439" name="Google Shape;1439;p77"/>
              <p:cNvGrpSpPr/>
              <p:nvPr/>
            </p:nvGrpSpPr>
            <p:grpSpPr>
              <a:xfrm>
                <a:off x="3139766" y="765669"/>
                <a:ext cx="886380" cy="881888"/>
                <a:chOff x="3139766" y="765669"/>
                <a:chExt cx="886380" cy="881888"/>
              </a:xfrm>
            </p:grpSpPr>
            <p:sp>
              <p:nvSpPr>
                <p:cNvPr id="1440" name="Google Shape;1440;p7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7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7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77"/>
          <p:cNvGrpSpPr/>
          <p:nvPr/>
        </p:nvGrpSpPr>
        <p:grpSpPr>
          <a:xfrm>
            <a:off x="7679978" y="3065079"/>
            <a:ext cx="104231" cy="320340"/>
            <a:chOff x="7564426" y="3224343"/>
            <a:chExt cx="119985" cy="368801"/>
          </a:xfrm>
        </p:grpSpPr>
        <p:sp>
          <p:nvSpPr>
            <p:cNvPr id="1455" name="Google Shape;1455;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77"/>
          <p:cNvGrpSpPr/>
          <p:nvPr/>
        </p:nvGrpSpPr>
        <p:grpSpPr>
          <a:xfrm>
            <a:off x="7379466" y="3059180"/>
            <a:ext cx="189489" cy="332132"/>
            <a:chOff x="8370831" y="3202002"/>
            <a:chExt cx="218129" cy="382376"/>
          </a:xfrm>
        </p:grpSpPr>
        <p:sp>
          <p:nvSpPr>
            <p:cNvPr id="1458" name="Google Shape;1458;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7"/>
          <p:cNvGrpSpPr/>
          <p:nvPr/>
        </p:nvGrpSpPr>
        <p:grpSpPr>
          <a:xfrm>
            <a:off x="8102855" y="3470312"/>
            <a:ext cx="309429" cy="267000"/>
            <a:chOff x="6742064" y="3750480"/>
            <a:chExt cx="399315" cy="344560"/>
          </a:xfrm>
        </p:grpSpPr>
        <p:sp>
          <p:nvSpPr>
            <p:cNvPr id="1461" name="Google Shape;1461;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77"/>
          <p:cNvGrpSpPr/>
          <p:nvPr/>
        </p:nvGrpSpPr>
        <p:grpSpPr>
          <a:xfrm>
            <a:off x="7641874" y="3821360"/>
            <a:ext cx="180437" cy="281608"/>
            <a:chOff x="7248525" y="3739696"/>
            <a:chExt cx="230531" cy="359790"/>
          </a:xfrm>
        </p:grpSpPr>
        <p:sp>
          <p:nvSpPr>
            <p:cNvPr id="1464" name="Google Shape;1464;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77"/>
          <p:cNvGrpSpPr/>
          <p:nvPr/>
        </p:nvGrpSpPr>
        <p:grpSpPr>
          <a:xfrm>
            <a:off x="7887794" y="3464584"/>
            <a:ext cx="162896" cy="278710"/>
            <a:chOff x="7601242" y="3729267"/>
            <a:chExt cx="222566" cy="380803"/>
          </a:xfrm>
        </p:grpSpPr>
        <p:sp>
          <p:nvSpPr>
            <p:cNvPr id="1467" name="Google Shape;1467;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 name="Google Shape;1469;p77"/>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77"/>
          <p:cNvGrpSpPr/>
          <p:nvPr/>
        </p:nvGrpSpPr>
        <p:grpSpPr>
          <a:xfrm>
            <a:off x="7377439" y="3465724"/>
            <a:ext cx="193543" cy="275990"/>
            <a:chOff x="8304647" y="3738687"/>
            <a:chExt cx="225076" cy="320956"/>
          </a:xfrm>
        </p:grpSpPr>
        <p:sp>
          <p:nvSpPr>
            <p:cNvPr id="1471" name="Google Shape;1471;p7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77"/>
          <p:cNvGrpSpPr/>
          <p:nvPr/>
        </p:nvGrpSpPr>
        <p:grpSpPr>
          <a:xfrm>
            <a:off x="7649932" y="3465724"/>
            <a:ext cx="178492" cy="275990"/>
            <a:chOff x="8615101" y="3738687"/>
            <a:chExt cx="207573" cy="320956"/>
          </a:xfrm>
        </p:grpSpPr>
        <p:sp>
          <p:nvSpPr>
            <p:cNvPr id="1475" name="Google Shape;1475;p7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 name="Google Shape;1478;p77"/>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 name="Google Shape;1479;p77"/>
          <p:cNvGrpSpPr/>
          <p:nvPr/>
        </p:nvGrpSpPr>
        <p:grpSpPr>
          <a:xfrm>
            <a:off x="7875463" y="3868385"/>
            <a:ext cx="187557" cy="187557"/>
            <a:chOff x="8565775" y="671075"/>
            <a:chExt cx="441000" cy="441000"/>
          </a:xfrm>
        </p:grpSpPr>
        <p:sp>
          <p:nvSpPr>
            <p:cNvPr id="1480" name="Google Shape;1480;p7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77"/>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7"/>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 name="Google Shape;1484;p77"/>
          <p:cNvGrpSpPr/>
          <p:nvPr/>
        </p:nvGrpSpPr>
        <p:grpSpPr>
          <a:xfrm>
            <a:off x="6029935" y="2940910"/>
            <a:ext cx="587865" cy="517731"/>
            <a:chOff x="6000718" y="3070557"/>
            <a:chExt cx="587865" cy="517731"/>
          </a:xfrm>
        </p:grpSpPr>
        <p:sp>
          <p:nvSpPr>
            <p:cNvPr id="1485" name="Google Shape;1485;p7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77"/>
          <p:cNvGrpSpPr/>
          <p:nvPr/>
        </p:nvGrpSpPr>
        <p:grpSpPr>
          <a:xfrm>
            <a:off x="6044740" y="3584570"/>
            <a:ext cx="557665" cy="516387"/>
            <a:chOff x="6015523" y="3714217"/>
            <a:chExt cx="557665" cy="516387"/>
          </a:xfrm>
        </p:grpSpPr>
        <p:grpSp>
          <p:nvGrpSpPr>
            <p:cNvPr id="1496" name="Google Shape;1496;p77"/>
            <p:cNvGrpSpPr/>
            <p:nvPr/>
          </p:nvGrpSpPr>
          <p:grpSpPr>
            <a:xfrm>
              <a:off x="6036094" y="3716980"/>
              <a:ext cx="529822" cy="510480"/>
              <a:chOff x="3148311" y="-545634"/>
              <a:chExt cx="1006118" cy="969572"/>
            </a:xfrm>
          </p:grpSpPr>
          <p:sp>
            <p:nvSpPr>
              <p:cNvPr id="1497" name="Google Shape;1497;p7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7" name="Google Shape;1507;p7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77"/>
          <p:cNvGrpSpPr/>
          <p:nvPr/>
        </p:nvGrpSpPr>
        <p:grpSpPr>
          <a:xfrm>
            <a:off x="6673522" y="2943981"/>
            <a:ext cx="576302" cy="511871"/>
            <a:chOff x="6644304" y="3073628"/>
            <a:chExt cx="576302" cy="511871"/>
          </a:xfrm>
        </p:grpSpPr>
        <p:grpSp>
          <p:nvGrpSpPr>
            <p:cNvPr id="1509" name="Google Shape;1509;p77"/>
            <p:cNvGrpSpPr/>
            <p:nvPr/>
          </p:nvGrpSpPr>
          <p:grpSpPr>
            <a:xfrm>
              <a:off x="6712169" y="3073651"/>
              <a:ext cx="481611" cy="506713"/>
              <a:chOff x="1833536" y="-546641"/>
              <a:chExt cx="914567" cy="962419"/>
            </a:xfrm>
          </p:grpSpPr>
          <p:grpSp>
            <p:nvGrpSpPr>
              <p:cNvPr id="1510" name="Google Shape;1510;p77"/>
              <p:cNvGrpSpPr/>
              <p:nvPr/>
            </p:nvGrpSpPr>
            <p:grpSpPr>
              <a:xfrm>
                <a:off x="1833536" y="-524249"/>
                <a:ext cx="914567" cy="940027"/>
                <a:chOff x="1833536" y="-524249"/>
                <a:chExt cx="914567" cy="940027"/>
              </a:xfrm>
            </p:grpSpPr>
            <p:sp>
              <p:nvSpPr>
                <p:cNvPr id="1511" name="Google Shape;1511;p7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 name="Google Shape;1516;p7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 name="Google Shape;1520;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77"/>
          <p:cNvGrpSpPr/>
          <p:nvPr/>
        </p:nvGrpSpPr>
        <p:grpSpPr>
          <a:xfrm>
            <a:off x="752796" y="2869970"/>
            <a:ext cx="2622876" cy="1333540"/>
            <a:chOff x="238125" y="1038125"/>
            <a:chExt cx="7146800" cy="3633625"/>
          </a:xfrm>
        </p:grpSpPr>
        <p:sp>
          <p:nvSpPr>
            <p:cNvPr id="1522" name="Google Shape;1522;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77"/>
          <p:cNvGrpSpPr/>
          <p:nvPr/>
        </p:nvGrpSpPr>
        <p:grpSpPr>
          <a:xfrm>
            <a:off x="5938558" y="1033351"/>
            <a:ext cx="2435960" cy="1297725"/>
            <a:chOff x="233350" y="949250"/>
            <a:chExt cx="7137300" cy="3802300"/>
          </a:xfrm>
        </p:grpSpPr>
        <p:sp>
          <p:nvSpPr>
            <p:cNvPr id="3095" name="Google Shape;3095;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77"/>
          <p:cNvGrpSpPr/>
          <p:nvPr/>
        </p:nvGrpSpPr>
        <p:grpSpPr>
          <a:xfrm>
            <a:off x="731715" y="995041"/>
            <a:ext cx="2665073" cy="1317140"/>
            <a:chOff x="793334" y="1192826"/>
            <a:chExt cx="2665073" cy="1317140"/>
          </a:xfrm>
        </p:grpSpPr>
        <p:sp>
          <p:nvSpPr>
            <p:cNvPr id="3147" name="Google Shape;3147;p7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7"/>
          <p:cNvGrpSpPr/>
          <p:nvPr/>
        </p:nvGrpSpPr>
        <p:grpSpPr>
          <a:xfrm>
            <a:off x="3450485" y="919691"/>
            <a:ext cx="2310381" cy="1488888"/>
            <a:chOff x="229225" y="549050"/>
            <a:chExt cx="7161750" cy="4615275"/>
          </a:xfrm>
        </p:grpSpPr>
        <p:sp>
          <p:nvSpPr>
            <p:cNvPr id="7115" name="Google Shape;7115;p7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77"/>
          <p:cNvGrpSpPr/>
          <p:nvPr/>
        </p:nvGrpSpPr>
        <p:grpSpPr>
          <a:xfrm>
            <a:off x="3548403" y="2849588"/>
            <a:ext cx="2310282" cy="1374222"/>
            <a:chOff x="238125" y="732525"/>
            <a:chExt cx="7130500" cy="4241425"/>
          </a:xfrm>
        </p:grpSpPr>
        <p:sp>
          <p:nvSpPr>
            <p:cNvPr id="7233" name="Google Shape;7233;p7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350"/>
        <p:cNvGrpSpPr/>
        <p:nvPr/>
      </p:nvGrpSpPr>
      <p:grpSpPr>
        <a:xfrm>
          <a:off x="0" y="0"/>
          <a:ext cx="0" cy="0"/>
          <a:chOff x="0" y="0"/>
          <a:chExt cx="0" cy="0"/>
        </a:xfrm>
      </p:grpSpPr>
      <p:grpSp>
        <p:nvGrpSpPr>
          <p:cNvPr id="7351" name="Google Shape;7351;p78"/>
          <p:cNvGrpSpPr/>
          <p:nvPr/>
        </p:nvGrpSpPr>
        <p:grpSpPr>
          <a:xfrm>
            <a:off x="2100560" y="3398663"/>
            <a:ext cx="1102891" cy="760337"/>
            <a:chOff x="4967783" y="2151471"/>
            <a:chExt cx="3920692" cy="2702940"/>
          </a:xfrm>
        </p:grpSpPr>
        <p:grpSp>
          <p:nvGrpSpPr>
            <p:cNvPr id="7352" name="Google Shape;7352;p78"/>
            <p:cNvGrpSpPr/>
            <p:nvPr/>
          </p:nvGrpSpPr>
          <p:grpSpPr>
            <a:xfrm>
              <a:off x="5045709" y="2252109"/>
              <a:ext cx="3761071" cy="2501708"/>
              <a:chOff x="2691784" y="1805334"/>
              <a:chExt cx="3761071" cy="2501708"/>
            </a:xfrm>
          </p:grpSpPr>
          <p:sp>
            <p:nvSpPr>
              <p:cNvPr id="7353" name="Google Shape;7353;p7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8"/>
            <p:cNvGrpSpPr/>
            <p:nvPr/>
          </p:nvGrpSpPr>
          <p:grpSpPr>
            <a:xfrm>
              <a:off x="4967783" y="2151471"/>
              <a:ext cx="3920692" cy="2702940"/>
              <a:chOff x="2613858" y="1704696"/>
              <a:chExt cx="3920692" cy="2702940"/>
            </a:xfrm>
          </p:grpSpPr>
          <p:sp>
            <p:nvSpPr>
              <p:cNvPr id="7361" name="Google Shape;7361;p7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6" name="Google Shape;7366;p78"/>
          <p:cNvGrpSpPr/>
          <p:nvPr/>
        </p:nvGrpSpPr>
        <p:grpSpPr>
          <a:xfrm>
            <a:off x="3504468" y="1286940"/>
            <a:ext cx="1561911" cy="708580"/>
            <a:chOff x="3530532" y="1496185"/>
            <a:chExt cx="1561911" cy="708580"/>
          </a:xfrm>
        </p:grpSpPr>
        <p:grpSp>
          <p:nvGrpSpPr>
            <p:cNvPr id="7367" name="Google Shape;7367;p78"/>
            <p:cNvGrpSpPr/>
            <p:nvPr/>
          </p:nvGrpSpPr>
          <p:grpSpPr>
            <a:xfrm>
              <a:off x="3720318" y="1857562"/>
              <a:ext cx="1372125" cy="54"/>
              <a:chOff x="3720318" y="1857562"/>
              <a:chExt cx="1372125" cy="54"/>
            </a:xfrm>
          </p:grpSpPr>
          <p:cxnSp>
            <p:nvCxnSpPr>
              <p:cNvPr id="7368" name="Google Shape;7368;p78"/>
              <p:cNvCxnSpPr>
                <a:endCxn id="736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0" name="Google Shape;7370;p7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1" name="Google Shape;7371;p7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2" name="Google Shape;7372;p78"/>
              <p:cNvCxnSpPr>
                <a:stCxn id="736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373" name="Google Shape;7373;p78"/>
            <p:cNvGrpSpPr/>
            <p:nvPr/>
          </p:nvGrpSpPr>
          <p:grpSpPr>
            <a:xfrm>
              <a:off x="3567462" y="1496185"/>
              <a:ext cx="286500" cy="272914"/>
              <a:chOff x="3567462" y="1496185"/>
              <a:chExt cx="286500" cy="272914"/>
            </a:xfrm>
          </p:grpSpPr>
          <p:cxnSp>
            <p:nvCxnSpPr>
              <p:cNvPr id="7374" name="Google Shape;7374;p7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75" name="Google Shape;7375;p7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6" name="Google Shape;7376;p7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8" name="Google Shape;7378;p78"/>
            <p:cNvGrpSpPr/>
            <p:nvPr/>
          </p:nvGrpSpPr>
          <p:grpSpPr>
            <a:xfrm>
              <a:off x="3929014" y="1960574"/>
              <a:ext cx="286500" cy="242342"/>
              <a:chOff x="3929014" y="1960574"/>
              <a:chExt cx="286500" cy="242342"/>
            </a:xfrm>
          </p:grpSpPr>
          <p:cxnSp>
            <p:nvCxnSpPr>
              <p:cNvPr id="7379" name="Google Shape;7379;p7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380" name="Google Shape;7380;p7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8"/>
            <p:cNvGrpSpPr/>
            <p:nvPr/>
          </p:nvGrpSpPr>
          <p:grpSpPr>
            <a:xfrm>
              <a:off x="4290828" y="1496185"/>
              <a:ext cx="286500" cy="272914"/>
              <a:chOff x="4290828" y="1496185"/>
              <a:chExt cx="286500" cy="272914"/>
            </a:xfrm>
          </p:grpSpPr>
          <p:cxnSp>
            <p:nvCxnSpPr>
              <p:cNvPr id="7382" name="Google Shape;7382;p7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83" name="Google Shape;7383;p7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4" name="Google Shape;7384;p7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78"/>
            <p:cNvGrpSpPr/>
            <p:nvPr/>
          </p:nvGrpSpPr>
          <p:grpSpPr>
            <a:xfrm>
              <a:off x="4657726" y="1959674"/>
              <a:ext cx="286500" cy="245092"/>
              <a:chOff x="4657726" y="1959674"/>
              <a:chExt cx="286500" cy="245092"/>
            </a:xfrm>
          </p:grpSpPr>
          <p:cxnSp>
            <p:nvCxnSpPr>
              <p:cNvPr id="7386" name="Google Shape;7386;p7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387" name="Google Shape;7387;p7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88" name="Google Shape;7388;p78"/>
          <p:cNvGrpSpPr/>
          <p:nvPr/>
        </p:nvGrpSpPr>
        <p:grpSpPr>
          <a:xfrm>
            <a:off x="3486488" y="2149036"/>
            <a:ext cx="1597032" cy="378649"/>
            <a:chOff x="3512551" y="2358282"/>
            <a:chExt cx="1597032" cy="378649"/>
          </a:xfrm>
        </p:grpSpPr>
        <p:grpSp>
          <p:nvGrpSpPr>
            <p:cNvPr id="7389" name="Google Shape;7389;p78"/>
            <p:cNvGrpSpPr/>
            <p:nvPr/>
          </p:nvGrpSpPr>
          <p:grpSpPr>
            <a:xfrm>
              <a:off x="3738198" y="2553002"/>
              <a:ext cx="1145834" cy="117"/>
              <a:chOff x="3738198" y="2553002"/>
              <a:chExt cx="1145834" cy="117"/>
            </a:xfrm>
          </p:grpSpPr>
          <p:cxnSp>
            <p:nvCxnSpPr>
              <p:cNvPr id="7390" name="Google Shape;7390;p7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1" name="Google Shape;7391;p7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2" name="Google Shape;7392;p78"/>
              <p:cNvCxnSpPr>
                <a:stCxn id="7393" idx="6"/>
                <a:endCxn id="739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395" name="Google Shape;7395;p78"/>
            <p:cNvGrpSpPr/>
            <p:nvPr/>
          </p:nvGrpSpPr>
          <p:grpSpPr>
            <a:xfrm>
              <a:off x="3969644" y="2440153"/>
              <a:ext cx="225900" cy="296779"/>
              <a:chOff x="3969644" y="2440153"/>
              <a:chExt cx="225900" cy="296779"/>
            </a:xfrm>
          </p:grpSpPr>
          <p:cxnSp>
            <p:nvCxnSpPr>
              <p:cNvPr id="7396" name="Google Shape;7396;p7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394" name="Google Shape;7394;p7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8"/>
            <p:cNvGrpSpPr/>
            <p:nvPr/>
          </p:nvGrpSpPr>
          <p:grpSpPr>
            <a:xfrm>
              <a:off x="4426818" y="2358282"/>
              <a:ext cx="225600" cy="307471"/>
              <a:chOff x="4426818" y="2358282"/>
              <a:chExt cx="225600" cy="307471"/>
            </a:xfrm>
          </p:grpSpPr>
          <p:cxnSp>
            <p:nvCxnSpPr>
              <p:cNvPr id="7399" name="Google Shape;7399;p78"/>
              <p:cNvCxnSpPr>
                <a:stCxn id="740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401" name="Google Shape;7401;p7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8"/>
            <p:cNvGrpSpPr/>
            <p:nvPr/>
          </p:nvGrpSpPr>
          <p:grpSpPr>
            <a:xfrm>
              <a:off x="4883984" y="2440153"/>
              <a:ext cx="225600" cy="296479"/>
              <a:chOff x="4883984" y="2440153"/>
              <a:chExt cx="225600" cy="296479"/>
            </a:xfrm>
          </p:grpSpPr>
          <p:cxnSp>
            <p:nvCxnSpPr>
              <p:cNvPr id="7403" name="Google Shape;7403;p7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404" name="Google Shape;7404;p7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78"/>
            <p:cNvGrpSpPr/>
            <p:nvPr/>
          </p:nvGrpSpPr>
          <p:grpSpPr>
            <a:xfrm>
              <a:off x="3512551" y="2358356"/>
              <a:ext cx="225647" cy="307629"/>
              <a:chOff x="2182679" y="2005014"/>
              <a:chExt cx="792300" cy="1080158"/>
            </a:xfrm>
          </p:grpSpPr>
          <p:cxnSp>
            <p:nvCxnSpPr>
              <p:cNvPr id="7407" name="Google Shape;7407;p78"/>
              <p:cNvCxnSpPr>
                <a:stCxn id="740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393" name="Google Shape;7393;p7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9" name="Google Shape;7409;p78"/>
          <p:cNvGrpSpPr/>
          <p:nvPr/>
        </p:nvGrpSpPr>
        <p:grpSpPr>
          <a:xfrm>
            <a:off x="6846570" y="972834"/>
            <a:ext cx="1559809" cy="722610"/>
            <a:chOff x="634175" y="2986275"/>
            <a:chExt cx="3147949" cy="1458344"/>
          </a:xfrm>
        </p:grpSpPr>
        <p:cxnSp>
          <p:nvCxnSpPr>
            <p:cNvPr id="7410" name="Google Shape;7410;p78"/>
            <p:cNvCxnSpPr>
              <a:stCxn id="7411" idx="4"/>
              <a:endCxn id="741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413" name="Google Shape;7413;p78"/>
            <p:cNvCxnSpPr>
              <a:stCxn id="7412" idx="0"/>
              <a:endCxn id="741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5" name="Google Shape;7415;p78"/>
            <p:cNvCxnSpPr>
              <a:stCxn id="7414" idx="4"/>
              <a:endCxn id="741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7" name="Google Shape;7417;p78"/>
            <p:cNvCxnSpPr>
              <a:stCxn id="7416" idx="0"/>
              <a:endCxn id="741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418" name="Google Shape;7418;p7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4" name="Google Shape;7414;p7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1" name="Google Shape;7411;p7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6" name="Google Shape;7416;p7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2" name="Google Shape;7412;p7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419" name="Google Shape;7419;p78"/>
          <p:cNvGrpSpPr/>
          <p:nvPr/>
        </p:nvGrpSpPr>
        <p:grpSpPr>
          <a:xfrm>
            <a:off x="3500360" y="2682741"/>
            <a:ext cx="1570719" cy="294123"/>
            <a:chOff x="998425" y="1182125"/>
            <a:chExt cx="1065400" cy="199500"/>
          </a:xfrm>
        </p:grpSpPr>
        <p:sp>
          <p:nvSpPr>
            <p:cNvPr id="7420" name="Google Shape;7420;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8"/>
          <p:cNvGrpSpPr/>
          <p:nvPr/>
        </p:nvGrpSpPr>
        <p:grpSpPr>
          <a:xfrm>
            <a:off x="6843616" y="1800228"/>
            <a:ext cx="1565716" cy="366729"/>
            <a:chOff x="1247650" y="2075423"/>
            <a:chExt cx="6648477" cy="1557238"/>
          </a:xfrm>
        </p:grpSpPr>
        <p:sp>
          <p:nvSpPr>
            <p:cNvPr id="7426" name="Google Shape;7426;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78"/>
          <p:cNvGrpSpPr/>
          <p:nvPr/>
        </p:nvGrpSpPr>
        <p:grpSpPr>
          <a:xfrm>
            <a:off x="6827928" y="2949043"/>
            <a:ext cx="1597061" cy="663440"/>
            <a:chOff x="6796238" y="3158297"/>
            <a:chExt cx="1630319" cy="677257"/>
          </a:xfrm>
        </p:grpSpPr>
        <p:cxnSp>
          <p:nvCxnSpPr>
            <p:cNvPr id="7433" name="Google Shape;7433;p7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4" name="Google Shape;7434;p7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5" name="Google Shape;7435;p7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436" name="Google Shape;7436;p7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437" name="Google Shape;7437;p78"/>
            <p:cNvGrpSpPr/>
            <p:nvPr/>
          </p:nvGrpSpPr>
          <p:grpSpPr>
            <a:xfrm>
              <a:off x="6796238" y="3311904"/>
              <a:ext cx="1630319" cy="377697"/>
              <a:chOff x="6796238" y="3311904"/>
              <a:chExt cx="1630319" cy="377697"/>
            </a:xfrm>
          </p:grpSpPr>
          <p:sp>
            <p:nvSpPr>
              <p:cNvPr id="7438" name="Google Shape;7438;p7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1" name="Google Shape;7441;p78"/>
          <p:cNvGrpSpPr/>
          <p:nvPr/>
        </p:nvGrpSpPr>
        <p:grpSpPr>
          <a:xfrm>
            <a:off x="5349066" y="970435"/>
            <a:ext cx="1368606" cy="1593805"/>
            <a:chOff x="1839112" y="2209163"/>
            <a:chExt cx="1918159" cy="2233784"/>
          </a:xfrm>
        </p:grpSpPr>
        <p:sp>
          <p:nvSpPr>
            <p:cNvPr id="7442" name="Google Shape;7442;p7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45" name="Google Shape;7445;p78"/>
            <p:cNvCxnSpPr>
              <a:stCxn id="7442" idx="6"/>
              <a:endCxn id="744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6" name="Google Shape;7446;p78"/>
            <p:cNvCxnSpPr>
              <a:stCxn id="7443" idx="4"/>
              <a:endCxn id="744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448" name="Google Shape;7448;p78"/>
            <p:cNvCxnSpPr>
              <a:stCxn id="7447" idx="6"/>
              <a:endCxn id="744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9" name="Google Shape;7449;p78"/>
            <p:cNvCxnSpPr>
              <a:stCxn id="7444" idx="4"/>
              <a:endCxn id="745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447" name="Google Shape;7447;p7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2" name="Google Shape;7452;p78"/>
            <p:cNvCxnSpPr>
              <a:endCxn id="745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453" name="Google Shape;7453;p78"/>
          <p:cNvGrpSpPr/>
          <p:nvPr/>
        </p:nvGrpSpPr>
        <p:grpSpPr>
          <a:xfrm>
            <a:off x="3481439" y="976671"/>
            <a:ext cx="1637968" cy="154942"/>
            <a:chOff x="238125" y="2506075"/>
            <a:chExt cx="7115411" cy="673075"/>
          </a:xfrm>
        </p:grpSpPr>
        <p:sp>
          <p:nvSpPr>
            <p:cNvPr id="7454" name="Google Shape;7454;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8"/>
          <p:cNvGrpSpPr/>
          <p:nvPr/>
        </p:nvGrpSpPr>
        <p:grpSpPr>
          <a:xfrm>
            <a:off x="720124" y="1298269"/>
            <a:ext cx="2476762" cy="91743"/>
            <a:chOff x="1464850" y="436376"/>
            <a:chExt cx="6001362" cy="222300"/>
          </a:xfrm>
        </p:grpSpPr>
        <p:sp>
          <p:nvSpPr>
            <p:cNvPr id="7460" name="Google Shape;7460;p7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5" name="Google Shape;7465;p7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6" name="Google Shape;7466;p7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7" name="Google Shape;7467;p7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8" name="Google Shape;7468;p7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469" name="Google Shape;7469;p78"/>
          <p:cNvGrpSpPr/>
          <p:nvPr/>
        </p:nvGrpSpPr>
        <p:grpSpPr>
          <a:xfrm>
            <a:off x="706391" y="2533734"/>
            <a:ext cx="1452710" cy="651923"/>
            <a:chOff x="803162" y="2667727"/>
            <a:chExt cx="1411906" cy="633611"/>
          </a:xfrm>
        </p:grpSpPr>
        <p:cxnSp>
          <p:nvCxnSpPr>
            <p:cNvPr id="7470" name="Google Shape;7470;p78"/>
            <p:cNvCxnSpPr>
              <a:stCxn id="7471" idx="2"/>
              <a:endCxn id="747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3" name="Google Shape;7473;p78"/>
            <p:cNvCxnSpPr>
              <a:stCxn id="7474" idx="0"/>
              <a:endCxn id="747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5" name="Google Shape;7475;p78"/>
            <p:cNvCxnSpPr>
              <a:stCxn id="7474" idx="2"/>
              <a:endCxn id="747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7" name="Google Shape;7477;p78"/>
            <p:cNvCxnSpPr>
              <a:stCxn id="7478" idx="0"/>
              <a:endCxn id="747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9" name="Google Shape;7479;p78"/>
            <p:cNvCxnSpPr>
              <a:stCxn id="7472" idx="2"/>
              <a:endCxn id="748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81" name="Google Shape;7481;p78"/>
            <p:cNvCxnSpPr>
              <a:stCxn id="7482" idx="0"/>
              <a:endCxn id="747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478" name="Google Shape;7478;p7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6" name="Google Shape;7476;p7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2" name="Google Shape;7482;p7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0" name="Google Shape;7480;p7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2" name="Google Shape;7472;p7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4" name="Google Shape;7474;p7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1" name="Google Shape;7471;p7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483" name="Google Shape;7483;p78"/>
          <p:cNvGrpSpPr/>
          <p:nvPr/>
        </p:nvGrpSpPr>
        <p:grpSpPr>
          <a:xfrm>
            <a:off x="706393" y="969273"/>
            <a:ext cx="2518541" cy="209309"/>
            <a:chOff x="803163" y="1111966"/>
            <a:chExt cx="2447800" cy="203430"/>
          </a:xfrm>
        </p:grpSpPr>
        <p:grpSp>
          <p:nvGrpSpPr>
            <p:cNvPr id="7484" name="Google Shape;7484;p78"/>
            <p:cNvGrpSpPr/>
            <p:nvPr/>
          </p:nvGrpSpPr>
          <p:grpSpPr>
            <a:xfrm>
              <a:off x="1958180" y="1111966"/>
              <a:ext cx="588019" cy="121396"/>
              <a:chOff x="4808316" y="2800065"/>
              <a:chExt cx="1999386" cy="412910"/>
            </a:xfrm>
          </p:grpSpPr>
          <p:sp>
            <p:nvSpPr>
              <p:cNvPr id="7485" name="Google Shape;7485;p7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6" name="Google Shape;7486;p78"/>
              <p:cNvGrpSpPr/>
              <p:nvPr/>
            </p:nvGrpSpPr>
            <p:grpSpPr>
              <a:xfrm>
                <a:off x="4808316" y="2800065"/>
                <a:ext cx="92400" cy="411825"/>
                <a:chOff x="845575" y="2563700"/>
                <a:chExt cx="92400" cy="411825"/>
              </a:xfrm>
            </p:grpSpPr>
            <p:cxnSp>
              <p:nvCxnSpPr>
                <p:cNvPr id="7487" name="Google Shape;7487;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88" name="Google Shape;7488;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489" name="Google Shape;7489;p7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490" name="Google Shape;7490;p7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1" name="Google Shape;7491;p78"/>
            <p:cNvGrpSpPr/>
            <p:nvPr/>
          </p:nvGrpSpPr>
          <p:grpSpPr>
            <a:xfrm>
              <a:off x="803163" y="1111974"/>
              <a:ext cx="591158" cy="121545"/>
              <a:chOff x="803163" y="1111974"/>
              <a:chExt cx="591158" cy="121545"/>
            </a:xfrm>
          </p:grpSpPr>
          <p:grpSp>
            <p:nvGrpSpPr>
              <p:cNvPr id="7492" name="Google Shape;7492;p78"/>
              <p:cNvGrpSpPr/>
              <p:nvPr/>
            </p:nvGrpSpPr>
            <p:grpSpPr>
              <a:xfrm>
                <a:off x="803163" y="1111974"/>
                <a:ext cx="27175" cy="121077"/>
                <a:chOff x="845575" y="2563700"/>
                <a:chExt cx="92400" cy="411825"/>
              </a:xfrm>
            </p:grpSpPr>
            <p:cxnSp>
              <p:nvCxnSpPr>
                <p:cNvPr id="7493" name="Google Shape;7493;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4" name="Google Shape;7494;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5" name="Google Shape;7495;p7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8"/>
            <p:cNvGrpSpPr/>
            <p:nvPr/>
          </p:nvGrpSpPr>
          <p:grpSpPr>
            <a:xfrm>
              <a:off x="1381910" y="1194219"/>
              <a:ext cx="588341" cy="121177"/>
              <a:chOff x="1381910" y="1194219"/>
              <a:chExt cx="588341" cy="121177"/>
            </a:xfrm>
          </p:grpSpPr>
          <p:grpSp>
            <p:nvGrpSpPr>
              <p:cNvPr id="7497" name="Google Shape;7497;p78"/>
              <p:cNvGrpSpPr/>
              <p:nvPr/>
            </p:nvGrpSpPr>
            <p:grpSpPr>
              <a:xfrm rot="10800000">
                <a:off x="1381910" y="1194319"/>
                <a:ext cx="27175" cy="121077"/>
                <a:chOff x="2070100" y="2563700"/>
                <a:chExt cx="92400" cy="411825"/>
              </a:xfrm>
            </p:grpSpPr>
            <p:cxnSp>
              <p:nvCxnSpPr>
                <p:cNvPr id="7498" name="Google Shape;7498;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9" name="Google Shape;7499;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0" name="Google Shape;7500;p7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8"/>
            <p:cNvGrpSpPr/>
            <p:nvPr/>
          </p:nvGrpSpPr>
          <p:grpSpPr>
            <a:xfrm>
              <a:off x="2532079" y="1194219"/>
              <a:ext cx="704927" cy="121177"/>
              <a:chOff x="2532079" y="1194219"/>
              <a:chExt cx="704927" cy="121177"/>
            </a:xfrm>
          </p:grpSpPr>
          <p:grpSp>
            <p:nvGrpSpPr>
              <p:cNvPr id="7502" name="Google Shape;7502;p78"/>
              <p:cNvGrpSpPr/>
              <p:nvPr/>
            </p:nvGrpSpPr>
            <p:grpSpPr>
              <a:xfrm rot="10800000">
                <a:off x="2532079" y="1194319"/>
                <a:ext cx="27175" cy="121077"/>
                <a:chOff x="2070100" y="2563700"/>
                <a:chExt cx="92400" cy="411825"/>
              </a:xfrm>
            </p:grpSpPr>
            <p:cxnSp>
              <p:nvCxnSpPr>
                <p:cNvPr id="7503" name="Google Shape;7503;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04" name="Google Shape;7504;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5" name="Google Shape;7505;p7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6" name="Google Shape;7506;p78"/>
          <p:cNvGrpSpPr/>
          <p:nvPr/>
        </p:nvGrpSpPr>
        <p:grpSpPr>
          <a:xfrm>
            <a:off x="3499403" y="3665904"/>
            <a:ext cx="1567778" cy="491677"/>
            <a:chOff x="5194708" y="3484366"/>
            <a:chExt cx="3148148" cy="987304"/>
          </a:xfrm>
        </p:grpSpPr>
        <p:grpSp>
          <p:nvGrpSpPr>
            <p:cNvPr id="7507" name="Google Shape;7507;p78"/>
            <p:cNvGrpSpPr/>
            <p:nvPr/>
          </p:nvGrpSpPr>
          <p:grpSpPr>
            <a:xfrm>
              <a:off x="7531521" y="3484366"/>
              <a:ext cx="811335" cy="987304"/>
              <a:chOff x="3379425" y="1617275"/>
              <a:chExt cx="1090650" cy="1327200"/>
            </a:xfrm>
          </p:grpSpPr>
          <p:sp>
            <p:nvSpPr>
              <p:cNvPr id="7508" name="Google Shape;7508;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78"/>
            <p:cNvGrpSpPr/>
            <p:nvPr/>
          </p:nvGrpSpPr>
          <p:grpSpPr>
            <a:xfrm>
              <a:off x="6752546" y="3484366"/>
              <a:ext cx="811428" cy="987304"/>
              <a:chOff x="2332275" y="1617275"/>
              <a:chExt cx="1090775" cy="1327200"/>
            </a:xfrm>
          </p:grpSpPr>
          <p:sp>
            <p:nvSpPr>
              <p:cNvPr id="7512" name="Google Shape;7512;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8"/>
            <p:cNvGrpSpPr/>
            <p:nvPr/>
          </p:nvGrpSpPr>
          <p:grpSpPr>
            <a:xfrm>
              <a:off x="5973664" y="3484366"/>
              <a:ext cx="811335" cy="987304"/>
              <a:chOff x="1285250" y="1617275"/>
              <a:chExt cx="1090650" cy="1327200"/>
            </a:xfrm>
          </p:grpSpPr>
          <p:sp>
            <p:nvSpPr>
              <p:cNvPr id="7516" name="Google Shape;7516;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8"/>
            <p:cNvGrpSpPr/>
            <p:nvPr/>
          </p:nvGrpSpPr>
          <p:grpSpPr>
            <a:xfrm>
              <a:off x="5194708" y="3484366"/>
              <a:ext cx="811409" cy="987304"/>
              <a:chOff x="238125" y="1617275"/>
              <a:chExt cx="1090750" cy="1327200"/>
            </a:xfrm>
          </p:grpSpPr>
          <p:sp>
            <p:nvSpPr>
              <p:cNvPr id="7520" name="Google Shape;7520;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3" name="Google Shape;7523;p78"/>
          <p:cNvGrpSpPr/>
          <p:nvPr/>
        </p:nvGrpSpPr>
        <p:grpSpPr>
          <a:xfrm>
            <a:off x="3460012" y="3146315"/>
            <a:ext cx="1616964" cy="346256"/>
            <a:chOff x="1808063" y="4294338"/>
            <a:chExt cx="3370782" cy="721817"/>
          </a:xfrm>
        </p:grpSpPr>
        <p:sp>
          <p:nvSpPr>
            <p:cNvPr id="7524" name="Google Shape;7524;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78"/>
          <p:cNvGrpSpPr/>
          <p:nvPr/>
        </p:nvGrpSpPr>
        <p:grpSpPr>
          <a:xfrm>
            <a:off x="738224" y="3432344"/>
            <a:ext cx="1295882" cy="646587"/>
            <a:chOff x="834100" y="3642869"/>
            <a:chExt cx="1259483" cy="628426"/>
          </a:xfrm>
        </p:grpSpPr>
        <p:sp>
          <p:nvSpPr>
            <p:cNvPr id="7535" name="Google Shape;7535;p7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78"/>
            <p:cNvGrpSpPr/>
            <p:nvPr/>
          </p:nvGrpSpPr>
          <p:grpSpPr>
            <a:xfrm>
              <a:off x="1360364" y="3847835"/>
              <a:ext cx="208119" cy="224359"/>
              <a:chOff x="1360769" y="3847100"/>
              <a:chExt cx="208119" cy="224359"/>
            </a:xfrm>
          </p:grpSpPr>
          <p:sp>
            <p:nvSpPr>
              <p:cNvPr id="7561" name="Google Shape;7561;p7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1" name="Google Shape;7581;p7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8"/>
          <p:cNvGrpSpPr/>
          <p:nvPr/>
        </p:nvGrpSpPr>
        <p:grpSpPr>
          <a:xfrm rot="5400000">
            <a:off x="5951337" y="3228841"/>
            <a:ext cx="164064" cy="1414916"/>
            <a:chOff x="4428249" y="1369375"/>
            <a:chExt cx="36905" cy="429569"/>
          </a:xfrm>
        </p:grpSpPr>
        <p:sp>
          <p:nvSpPr>
            <p:cNvPr id="7596" name="Google Shape;7596;p7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8"/>
          <p:cNvGrpSpPr/>
          <p:nvPr/>
        </p:nvGrpSpPr>
        <p:grpSpPr>
          <a:xfrm rot="10800000" flipH="1">
            <a:off x="5323766" y="2817385"/>
            <a:ext cx="1419207" cy="24808"/>
            <a:chOff x="219558" y="4738465"/>
            <a:chExt cx="5852400" cy="102300"/>
          </a:xfrm>
        </p:grpSpPr>
        <p:cxnSp>
          <p:nvCxnSpPr>
            <p:cNvPr id="7629" name="Google Shape;7629;p7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630" name="Google Shape;7630;p7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8"/>
          <p:cNvGrpSpPr/>
          <p:nvPr/>
        </p:nvGrpSpPr>
        <p:grpSpPr>
          <a:xfrm>
            <a:off x="5335084" y="3190448"/>
            <a:ext cx="1396570" cy="385016"/>
            <a:chOff x="5286284" y="2966544"/>
            <a:chExt cx="1396570" cy="385016"/>
          </a:xfrm>
        </p:grpSpPr>
        <p:cxnSp>
          <p:nvCxnSpPr>
            <p:cNvPr id="7636" name="Google Shape;7636;p7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637" name="Google Shape;7637;p7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638" name="Google Shape;7638;p78"/>
            <p:cNvGrpSpPr/>
            <p:nvPr/>
          </p:nvGrpSpPr>
          <p:grpSpPr>
            <a:xfrm>
              <a:off x="5287688" y="3173364"/>
              <a:ext cx="1395166" cy="74100"/>
              <a:chOff x="5287688" y="3173364"/>
              <a:chExt cx="1395166" cy="74100"/>
            </a:xfrm>
          </p:grpSpPr>
          <p:cxnSp>
            <p:nvCxnSpPr>
              <p:cNvPr id="7639" name="Google Shape;7639;p7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640" name="Google Shape;7640;p7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641" name="Google Shape;7641;p7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2" name="Google Shape;7642;p7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3" name="Google Shape;7643;p7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4" name="Google Shape;7644;p7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5" name="Google Shape;7645;p7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6" name="Google Shape;7646;p7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647" name="Google Shape;7647;p7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648" name="Google Shape;7648;p78"/>
          <p:cNvGrpSpPr/>
          <p:nvPr/>
        </p:nvGrpSpPr>
        <p:grpSpPr>
          <a:xfrm>
            <a:off x="2021150" y="1609224"/>
            <a:ext cx="1182276" cy="662027"/>
            <a:chOff x="2029517" y="1732295"/>
            <a:chExt cx="1149068" cy="643432"/>
          </a:xfrm>
        </p:grpSpPr>
        <p:grpSp>
          <p:nvGrpSpPr>
            <p:cNvPr id="7649" name="Google Shape;7649;p78"/>
            <p:cNvGrpSpPr/>
            <p:nvPr/>
          </p:nvGrpSpPr>
          <p:grpSpPr>
            <a:xfrm>
              <a:off x="2708660" y="1746937"/>
              <a:ext cx="455427" cy="244429"/>
              <a:chOff x="2700693" y="1746937"/>
              <a:chExt cx="455427" cy="244429"/>
            </a:xfrm>
          </p:grpSpPr>
          <p:grpSp>
            <p:nvGrpSpPr>
              <p:cNvPr id="7650" name="Google Shape;7650;p78"/>
              <p:cNvGrpSpPr/>
              <p:nvPr/>
            </p:nvGrpSpPr>
            <p:grpSpPr>
              <a:xfrm>
                <a:off x="2905682" y="1782817"/>
                <a:ext cx="250438" cy="208549"/>
                <a:chOff x="2905682" y="1782817"/>
                <a:chExt cx="250438" cy="208549"/>
              </a:xfrm>
            </p:grpSpPr>
            <p:cxnSp>
              <p:nvCxnSpPr>
                <p:cNvPr id="7651" name="Google Shape;7651;p7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2" name="Google Shape;7652;p7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78"/>
              <p:cNvGrpSpPr/>
              <p:nvPr/>
            </p:nvGrpSpPr>
            <p:grpSpPr>
              <a:xfrm>
                <a:off x="2700693" y="1746937"/>
                <a:ext cx="449967" cy="72374"/>
                <a:chOff x="2700693" y="1746937"/>
                <a:chExt cx="449967" cy="72374"/>
              </a:xfrm>
            </p:grpSpPr>
            <p:cxnSp>
              <p:nvCxnSpPr>
                <p:cNvPr id="7654" name="Google Shape;7654;p7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5" name="Google Shape;7655;p7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6" name="Google Shape;7656;p78"/>
            <p:cNvGrpSpPr/>
            <p:nvPr/>
          </p:nvGrpSpPr>
          <p:grpSpPr>
            <a:xfrm>
              <a:off x="2029517" y="1732295"/>
              <a:ext cx="1149068" cy="643432"/>
              <a:chOff x="2029517" y="1732295"/>
              <a:chExt cx="1149068" cy="643432"/>
            </a:xfrm>
          </p:grpSpPr>
          <p:grpSp>
            <p:nvGrpSpPr>
              <p:cNvPr id="7657" name="Google Shape;7657;p78"/>
              <p:cNvGrpSpPr/>
              <p:nvPr/>
            </p:nvGrpSpPr>
            <p:grpSpPr>
              <a:xfrm>
                <a:off x="2703618" y="2103152"/>
                <a:ext cx="474966" cy="260017"/>
                <a:chOff x="2703618" y="2103152"/>
                <a:chExt cx="474966" cy="260017"/>
              </a:xfrm>
            </p:grpSpPr>
            <p:grpSp>
              <p:nvGrpSpPr>
                <p:cNvPr id="7658" name="Google Shape;7658;p78"/>
                <p:cNvGrpSpPr/>
                <p:nvPr/>
              </p:nvGrpSpPr>
              <p:grpSpPr>
                <a:xfrm>
                  <a:off x="2703618" y="2290640"/>
                  <a:ext cx="450291" cy="72529"/>
                  <a:chOff x="2703618" y="2290640"/>
                  <a:chExt cx="450291" cy="72529"/>
                </a:xfrm>
              </p:grpSpPr>
              <p:cxnSp>
                <p:nvCxnSpPr>
                  <p:cNvPr id="7659" name="Google Shape;7659;p7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0" name="Google Shape;7660;p7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8"/>
                <p:cNvGrpSpPr/>
                <p:nvPr/>
              </p:nvGrpSpPr>
              <p:grpSpPr>
                <a:xfrm>
                  <a:off x="2908607" y="2103152"/>
                  <a:ext cx="269977" cy="223538"/>
                  <a:chOff x="2908607" y="2103152"/>
                  <a:chExt cx="269977" cy="223538"/>
                </a:xfrm>
              </p:grpSpPr>
              <p:cxnSp>
                <p:nvCxnSpPr>
                  <p:cNvPr id="7662" name="Google Shape;7662;p7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3" name="Google Shape;7663;p7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4" name="Google Shape;7664;p78"/>
              <p:cNvGrpSpPr/>
              <p:nvPr/>
            </p:nvGrpSpPr>
            <p:grpSpPr>
              <a:xfrm>
                <a:off x="2029517" y="1732295"/>
                <a:ext cx="685827" cy="643432"/>
                <a:chOff x="2029517" y="1732295"/>
                <a:chExt cx="685827" cy="643432"/>
              </a:xfrm>
            </p:grpSpPr>
            <p:sp>
              <p:nvSpPr>
                <p:cNvPr id="7665" name="Google Shape;7665;p7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78"/>
                <p:cNvGrpSpPr/>
                <p:nvPr/>
              </p:nvGrpSpPr>
              <p:grpSpPr>
                <a:xfrm>
                  <a:off x="2158948" y="1732295"/>
                  <a:ext cx="556396" cy="333108"/>
                  <a:chOff x="2158948" y="1732295"/>
                  <a:chExt cx="556396" cy="333108"/>
                </a:xfrm>
              </p:grpSpPr>
              <p:cxnSp>
                <p:nvCxnSpPr>
                  <p:cNvPr id="7667" name="Google Shape;7667;p7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68" name="Google Shape;7668;p7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8"/>
                <p:cNvGrpSpPr/>
                <p:nvPr/>
              </p:nvGrpSpPr>
              <p:grpSpPr>
                <a:xfrm>
                  <a:off x="2159908" y="2065057"/>
                  <a:ext cx="550884" cy="310670"/>
                  <a:chOff x="2159908" y="2065057"/>
                  <a:chExt cx="550884" cy="310670"/>
                </a:xfrm>
              </p:grpSpPr>
              <p:cxnSp>
                <p:nvCxnSpPr>
                  <p:cNvPr id="7670" name="Google Shape;7670;p7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71" name="Google Shape;7671;p7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672" name="Google Shape;7672;p78"/>
          <p:cNvGrpSpPr/>
          <p:nvPr/>
        </p:nvGrpSpPr>
        <p:grpSpPr>
          <a:xfrm>
            <a:off x="706399" y="1556837"/>
            <a:ext cx="962651" cy="810058"/>
            <a:chOff x="844912" y="1681380"/>
            <a:chExt cx="935611" cy="787305"/>
          </a:xfrm>
        </p:grpSpPr>
        <p:grpSp>
          <p:nvGrpSpPr>
            <p:cNvPr id="7673" name="Google Shape;7673;p78"/>
            <p:cNvGrpSpPr/>
            <p:nvPr/>
          </p:nvGrpSpPr>
          <p:grpSpPr>
            <a:xfrm>
              <a:off x="844912" y="1819635"/>
              <a:ext cx="329836" cy="510016"/>
              <a:chOff x="844912" y="1819635"/>
              <a:chExt cx="329836" cy="510016"/>
            </a:xfrm>
          </p:grpSpPr>
          <p:sp>
            <p:nvSpPr>
              <p:cNvPr id="7674" name="Google Shape;7674;p7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8"/>
            <p:cNvGrpSpPr/>
            <p:nvPr/>
          </p:nvGrpSpPr>
          <p:grpSpPr>
            <a:xfrm>
              <a:off x="1284601" y="2158168"/>
              <a:ext cx="495923" cy="310517"/>
              <a:chOff x="1284601" y="2158168"/>
              <a:chExt cx="495923" cy="310517"/>
            </a:xfrm>
          </p:grpSpPr>
          <p:sp>
            <p:nvSpPr>
              <p:cNvPr id="7681" name="Google Shape;7681;p7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2" name="Google Shape;7682;p78"/>
              <p:cNvGrpSpPr/>
              <p:nvPr/>
            </p:nvGrpSpPr>
            <p:grpSpPr>
              <a:xfrm>
                <a:off x="1507666" y="2158168"/>
                <a:ext cx="272858" cy="310517"/>
                <a:chOff x="1507666" y="2158168"/>
                <a:chExt cx="272858" cy="310517"/>
              </a:xfrm>
            </p:grpSpPr>
            <p:grpSp>
              <p:nvGrpSpPr>
                <p:cNvPr id="7683" name="Google Shape;7683;p78"/>
                <p:cNvGrpSpPr/>
                <p:nvPr/>
              </p:nvGrpSpPr>
              <p:grpSpPr>
                <a:xfrm>
                  <a:off x="1507666" y="2176104"/>
                  <a:ext cx="166395" cy="273149"/>
                  <a:chOff x="1507666" y="2176104"/>
                  <a:chExt cx="166395" cy="273149"/>
                </a:xfrm>
              </p:grpSpPr>
              <p:sp>
                <p:nvSpPr>
                  <p:cNvPr id="7684" name="Google Shape;7684;p7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1" name="Google Shape;7691;p7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3" name="Google Shape;7693;p78"/>
            <p:cNvGrpSpPr/>
            <p:nvPr/>
          </p:nvGrpSpPr>
          <p:grpSpPr>
            <a:xfrm>
              <a:off x="1284601" y="1681380"/>
              <a:ext cx="495923" cy="310517"/>
              <a:chOff x="1284601" y="1681380"/>
              <a:chExt cx="495923" cy="310517"/>
            </a:xfrm>
          </p:grpSpPr>
          <p:sp>
            <p:nvSpPr>
              <p:cNvPr id="7694" name="Google Shape;7694;p7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78"/>
              <p:cNvGrpSpPr/>
              <p:nvPr/>
            </p:nvGrpSpPr>
            <p:grpSpPr>
              <a:xfrm>
                <a:off x="1507666" y="1681380"/>
                <a:ext cx="272858" cy="310517"/>
                <a:chOff x="1507666" y="1681380"/>
                <a:chExt cx="272858" cy="310517"/>
              </a:xfrm>
            </p:grpSpPr>
            <p:grpSp>
              <p:nvGrpSpPr>
                <p:cNvPr id="7696" name="Google Shape;7696;p78"/>
                <p:cNvGrpSpPr/>
                <p:nvPr/>
              </p:nvGrpSpPr>
              <p:grpSpPr>
                <a:xfrm>
                  <a:off x="1507666" y="1700120"/>
                  <a:ext cx="166395" cy="272984"/>
                  <a:chOff x="1507666" y="1700120"/>
                  <a:chExt cx="166395" cy="272984"/>
                </a:xfrm>
              </p:grpSpPr>
              <p:sp>
                <p:nvSpPr>
                  <p:cNvPr id="7697" name="Google Shape;7697;p7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4" name="Google Shape;7704;p7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06" name="Google Shape;7706;p78"/>
          <p:cNvGrpSpPr/>
          <p:nvPr/>
        </p:nvGrpSpPr>
        <p:grpSpPr>
          <a:xfrm>
            <a:off x="6815339" y="2324267"/>
            <a:ext cx="1622269" cy="552443"/>
            <a:chOff x="6894650" y="2574740"/>
            <a:chExt cx="1445100" cy="492111"/>
          </a:xfrm>
        </p:grpSpPr>
        <p:sp>
          <p:nvSpPr>
            <p:cNvPr id="7707" name="Google Shape;7707;p7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12" name="Google Shape;7712;p7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713" name="Google Shape;7713;p78"/>
          <p:cNvGrpSpPr/>
          <p:nvPr/>
        </p:nvGrpSpPr>
        <p:grpSpPr>
          <a:xfrm>
            <a:off x="6834882" y="3698522"/>
            <a:ext cx="1583206" cy="475705"/>
            <a:chOff x="6953919" y="3907920"/>
            <a:chExt cx="1377300" cy="475705"/>
          </a:xfrm>
        </p:grpSpPr>
        <p:cxnSp>
          <p:nvCxnSpPr>
            <p:cNvPr id="7714" name="Google Shape;7714;p7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5" name="Google Shape;7715;p7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716" name="Google Shape;7716;p7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7" name="Google Shape;7717;p7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718" name="Google Shape;7718;p7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719" name="Google Shape;7719;p78"/>
          <p:cNvGrpSpPr/>
          <p:nvPr/>
        </p:nvGrpSpPr>
        <p:grpSpPr>
          <a:xfrm>
            <a:off x="2338470" y="2459668"/>
            <a:ext cx="836286" cy="824529"/>
            <a:chOff x="2389399" y="2595741"/>
            <a:chExt cx="812796" cy="801369"/>
          </a:xfrm>
        </p:grpSpPr>
        <p:grpSp>
          <p:nvGrpSpPr>
            <p:cNvPr id="7720" name="Google Shape;7720;p78"/>
            <p:cNvGrpSpPr/>
            <p:nvPr/>
          </p:nvGrpSpPr>
          <p:grpSpPr>
            <a:xfrm>
              <a:off x="2492145" y="2881565"/>
              <a:ext cx="607300" cy="229751"/>
              <a:chOff x="2492145" y="2881565"/>
              <a:chExt cx="607300" cy="229751"/>
            </a:xfrm>
          </p:grpSpPr>
          <p:sp>
            <p:nvSpPr>
              <p:cNvPr id="7721" name="Google Shape;7721;p7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8"/>
            <p:cNvGrpSpPr/>
            <p:nvPr/>
          </p:nvGrpSpPr>
          <p:grpSpPr>
            <a:xfrm>
              <a:off x="2389399" y="2595741"/>
              <a:ext cx="812796" cy="296825"/>
              <a:chOff x="2389399" y="2595741"/>
              <a:chExt cx="812796" cy="296825"/>
            </a:xfrm>
          </p:grpSpPr>
          <p:grpSp>
            <p:nvGrpSpPr>
              <p:cNvPr id="7725" name="Google Shape;7725;p78"/>
              <p:cNvGrpSpPr/>
              <p:nvPr/>
            </p:nvGrpSpPr>
            <p:grpSpPr>
              <a:xfrm>
                <a:off x="2389399" y="2595741"/>
                <a:ext cx="363638" cy="296825"/>
                <a:chOff x="2389399" y="2595741"/>
                <a:chExt cx="363638" cy="296825"/>
              </a:xfrm>
            </p:grpSpPr>
            <p:grpSp>
              <p:nvGrpSpPr>
                <p:cNvPr id="7726" name="Google Shape;7726;p78"/>
                <p:cNvGrpSpPr/>
                <p:nvPr/>
              </p:nvGrpSpPr>
              <p:grpSpPr>
                <a:xfrm>
                  <a:off x="2493852" y="2794333"/>
                  <a:ext cx="259185" cy="98232"/>
                  <a:chOff x="2493852" y="2794333"/>
                  <a:chExt cx="259185" cy="98232"/>
                </a:xfrm>
              </p:grpSpPr>
              <p:sp>
                <p:nvSpPr>
                  <p:cNvPr id="7727" name="Google Shape;7727;p7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8"/>
                <p:cNvGrpSpPr/>
                <p:nvPr/>
              </p:nvGrpSpPr>
              <p:grpSpPr>
                <a:xfrm>
                  <a:off x="2389399" y="2595741"/>
                  <a:ext cx="224343" cy="182054"/>
                  <a:chOff x="2389399" y="2595741"/>
                  <a:chExt cx="224343" cy="182054"/>
                </a:xfrm>
              </p:grpSpPr>
              <p:sp>
                <p:nvSpPr>
                  <p:cNvPr id="7731" name="Google Shape;7731;p7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3" name="Google Shape;7733;p78"/>
              <p:cNvGrpSpPr/>
              <p:nvPr/>
            </p:nvGrpSpPr>
            <p:grpSpPr>
              <a:xfrm>
                <a:off x="2683630" y="2595741"/>
                <a:ext cx="224334" cy="296825"/>
                <a:chOff x="2683630" y="2595741"/>
                <a:chExt cx="224334" cy="296825"/>
              </a:xfrm>
            </p:grpSpPr>
            <p:grpSp>
              <p:nvGrpSpPr>
                <p:cNvPr id="7734" name="Google Shape;7734;p78"/>
                <p:cNvGrpSpPr/>
                <p:nvPr/>
              </p:nvGrpSpPr>
              <p:grpSpPr>
                <a:xfrm>
                  <a:off x="2788083" y="2794333"/>
                  <a:ext cx="15356" cy="98232"/>
                  <a:chOff x="2788083" y="2794333"/>
                  <a:chExt cx="15356" cy="98232"/>
                </a:xfrm>
              </p:grpSpPr>
              <p:sp>
                <p:nvSpPr>
                  <p:cNvPr id="7735" name="Google Shape;7735;p7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8"/>
                <p:cNvGrpSpPr/>
                <p:nvPr/>
              </p:nvGrpSpPr>
              <p:grpSpPr>
                <a:xfrm>
                  <a:off x="2683630" y="2595741"/>
                  <a:ext cx="224334" cy="182054"/>
                  <a:chOff x="2683630" y="2595741"/>
                  <a:chExt cx="224334" cy="182054"/>
                </a:xfrm>
              </p:grpSpPr>
              <p:sp>
                <p:nvSpPr>
                  <p:cNvPr id="7739" name="Google Shape;7739;p7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78"/>
              <p:cNvGrpSpPr/>
              <p:nvPr/>
            </p:nvGrpSpPr>
            <p:grpSpPr>
              <a:xfrm>
                <a:off x="2838475" y="2595741"/>
                <a:ext cx="363719" cy="296825"/>
                <a:chOff x="2838475" y="2595741"/>
                <a:chExt cx="363719" cy="296825"/>
              </a:xfrm>
            </p:grpSpPr>
            <p:grpSp>
              <p:nvGrpSpPr>
                <p:cNvPr id="7742" name="Google Shape;7742;p78"/>
                <p:cNvGrpSpPr/>
                <p:nvPr/>
              </p:nvGrpSpPr>
              <p:grpSpPr>
                <a:xfrm>
                  <a:off x="2838475" y="2794333"/>
                  <a:ext cx="259185" cy="98232"/>
                  <a:chOff x="2838475" y="2794333"/>
                  <a:chExt cx="259185" cy="98232"/>
                </a:xfrm>
              </p:grpSpPr>
              <p:sp>
                <p:nvSpPr>
                  <p:cNvPr id="7743" name="Google Shape;7743;p7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8"/>
                <p:cNvGrpSpPr/>
                <p:nvPr/>
              </p:nvGrpSpPr>
              <p:grpSpPr>
                <a:xfrm>
                  <a:off x="2977852" y="2595741"/>
                  <a:ext cx="224343" cy="182054"/>
                  <a:chOff x="2977852" y="2595741"/>
                  <a:chExt cx="224343" cy="182054"/>
                </a:xfrm>
              </p:grpSpPr>
              <p:sp>
                <p:nvSpPr>
                  <p:cNvPr id="7747" name="Google Shape;7747;p7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49" name="Google Shape;7749;p78"/>
            <p:cNvGrpSpPr/>
            <p:nvPr/>
          </p:nvGrpSpPr>
          <p:grpSpPr>
            <a:xfrm>
              <a:off x="2389399" y="3100241"/>
              <a:ext cx="812796" cy="296869"/>
              <a:chOff x="2389399" y="3100241"/>
              <a:chExt cx="812796" cy="296869"/>
            </a:xfrm>
          </p:grpSpPr>
          <p:grpSp>
            <p:nvGrpSpPr>
              <p:cNvPr id="7750" name="Google Shape;7750;p78"/>
              <p:cNvGrpSpPr/>
              <p:nvPr/>
            </p:nvGrpSpPr>
            <p:grpSpPr>
              <a:xfrm>
                <a:off x="2683630" y="3100241"/>
                <a:ext cx="224334" cy="296869"/>
                <a:chOff x="2683630" y="3100241"/>
                <a:chExt cx="224334" cy="296869"/>
              </a:xfrm>
            </p:grpSpPr>
            <p:grpSp>
              <p:nvGrpSpPr>
                <p:cNvPr id="7751" name="Google Shape;7751;p78"/>
                <p:cNvGrpSpPr/>
                <p:nvPr/>
              </p:nvGrpSpPr>
              <p:grpSpPr>
                <a:xfrm>
                  <a:off x="2788083" y="3100241"/>
                  <a:ext cx="15356" cy="98237"/>
                  <a:chOff x="2788083" y="3100241"/>
                  <a:chExt cx="15356" cy="98237"/>
                </a:xfrm>
              </p:grpSpPr>
              <p:sp>
                <p:nvSpPr>
                  <p:cNvPr id="7752" name="Google Shape;7752;p7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8"/>
                <p:cNvGrpSpPr/>
                <p:nvPr/>
              </p:nvGrpSpPr>
              <p:grpSpPr>
                <a:xfrm>
                  <a:off x="2683630" y="3215065"/>
                  <a:ext cx="224334" cy="182045"/>
                  <a:chOff x="2683630" y="3215065"/>
                  <a:chExt cx="224334" cy="182045"/>
                </a:xfrm>
              </p:grpSpPr>
              <p:sp>
                <p:nvSpPr>
                  <p:cNvPr id="7756" name="Google Shape;7756;p7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8" name="Google Shape;7758;p78"/>
              <p:cNvGrpSpPr/>
              <p:nvPr/>
            </p:nvGrpSpPr>
            <p:grpSpPr>
              <a:xfrm>
                <a:off x="2389399" y="3100241"/>
                <a:ext cx="363638" cy="296869"/>
                <a:chOff x="2389399" y="3100241"/>
                <a:chExt cx="363638" cy="296869"/>
              </a:xfrm>
            </p:grpSpPr>
            <p:grpSp>
              <p:nvGrpSpPr>
                <p:cNvPr id="7759" name="Google Shape;7759;p78"/>
                <p:cNvGrpSpPr/>
                <p:nvPr/>
              </p:nvGrpSpPr>
              <p:grpSpPr>
                <a:xfrm>
                  <a:off x="2493852" y="3100241"/>
                  <a:ext cx="259185" cy="98237"/>
                  <a:chOff x="2493852" y="3100241"/>
                  <a:chExt cx="259185" cy="98237"/>
                </a:xfrm>
              </p:grpSpPr>
              <p:sp>
                <p:nvSpPr>
                  <p:cNvPr id="7760" name="Google Shape;7760;p7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78"/>
                <p:cNvGrpSpPr/>
                <p:nvPr/>
              </p:nvGrpSpPr>
              <p:grpSpPr>
                <a:xfrm>
                  <a:off x="2389399" y="3215065"/>
                  <a:ext cx="224343" cy="182045"/>
                  <a:chOff x="2389399" y="3215065"/>
                  <a:chExt cx="224343" cy="182045"/>
                </a:xfrm>
              </p:grpSpPr>
              <p:sp>
                <p:nvSpPr>
                  <p:cNvPr id="7764" name="Google Shape;7764;p7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6" name="Google Shape;7766;p78"/>
              <p:cNvGrpSpPr/>
              <p:nvPr/>
            </p:nvGrpSpPr>
            <p:grpSpPr>
              <a:xfrm>
                <a:off x="2838475" y="3100241"/>
                <a:ext cx="363719" cy="296869"/>
                <a:chOff x="2838475" y="3100241"/>
                <a:chExt cx="363719" cy="296869"/>
              </a:xfrm>
            </p:grpSpPr>
            <p:grpSp>
              <p:nvGrpSpPr>
                <p:cNvPr id="7767" name="Google Shape;7767;p78"/>
                <p:cNvGrpSpPr/>
                <p:nvPr/>
              </p:nvGrpSpPr>
              <p:grpSpPr>
                <a:xfrm>
                  <a:off x="2838475" y="3100241"/>
                  <a:ext cx="259185" cy="98237"/>
                  <a:chOff x="2838475" y="3100241"/>
                  <a:chExt cx="259185" cy="98237"/>
                </a:xfrm>
              </p:grpSpPr>
              <p:sp>
                <p:nvSpPr>
                  <p:cNvPr id="7768" name="Google Shape;7768;p7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8"/>
                <p:cNvGrpSpPr/>
                <p:nvPr/>
              </p:nvGrpSpPr>
              <p:grpSpPr>
                <a:xfrm>
                  <a:off x="2977852" y="3215065"/>
                  <a:ext cx="224343" cy="182045"/>
                  <a:chOff x="2977852" y="3215065"/>
                  <a:chExt cx="224343" cy="182045"/>
                </a:xfrm>
              </p:grpSpPr>
              <p:sp>
                <p:nvSpPr>
                  <p:cNvPr id="7772" name="Google Shape;7772;p7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777"/>
        <p:cNvGrpSpPr/>
        <p:nvPr/>
      </p:nvGrpSpPr>
      <p:grpSpPr>
        <a:xfrm>
          <a:off x="0" y="0"/>
          <a:ext cx="0" cy="0"/>
          <a:chOff x="0" y="0"/>
          <a:chExt cx="0" cy="0"/>
        </a:xfrm>
      </p:grpSpPr>
      <p:grpSp>
        <p:nvGrpSpPr>
          <p:cNvPr id="7778" name="Google Shape;7778;p79"/>
          <p:cNvGrpSpPr/>
          <p:nvPr/>
        </p:nvGrpSpPr>
        <p:grpSpPr>
          <a:xfrm>
            <a:off x="702088" y="3155922"/>
            <a:ext cx="2390414" cy="1024800"/>
            <a:chOff x="728925" y="3296613"/>
            <a:chExt cx="2390414" cy="1024800"/>
          </a:xfrm>
        </p:grpSpPr>
        <p:grpSp>
          <p:nvGrpSpPr>
            <p:cNvPr id="7779" name="Google Shape;7779;p79"/>
            <p:cNvGrpSpPr/>
            <p:nvPr/>
          </p:nvGrpSpPr>
          <p:grpSpPr>
            <a:xfrm>
              <a:off x="728925" y="3619800"/>
              <a:ext cx="2390414" cy="500893"/>
              <a:chOff x="728925" y="3619800"/>
              <a:chExt cx="2390414" cy="500893"/>
            </a:xfrm>
          </p:grpSpPr>
          <p:sp>
            <p:nvSpPr>
              <p:cNvPr id="7780" name="Google Shape;7780;p7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1" name="Google Shape;7781;p7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2" name="Google Shape;7782;p79"/>
            <p:cNvGrpSpPr/>
            <p:nvPr/>
          </p:nvGrpSpPr>
          <p:grpSpPr>
            <a:xfrm>
              <a:off x="1348050" y="3296613"/>
              <a:ext cx="1706152" cy="1024800"/>
              <a:chOff x="1348050" y="3296613"/>
              <a:chExt cx="1706152" cy="1024800"/>
            </a:xfrm>
          </p:grpSpPr>
          <p:sp>
            <p:nvSpPr>
              <p:cNvPr id="7783" name="Google Shape;7783;p7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4" name="Google Shape;7784;p7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5" name="Google Shape;7785;p7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6" name="Google Shape;7786;p7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7" name="Google Shape;7787;p7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8" name="Google Shape;7788;p79"/>
            <p:cNvGrpSpPr/>
            <p:nvPr/>
          </p:nvGrpSpPr>
          <p:grpSpPr>
            <a:xfrm>
              <a:off x="1455707" y="3654858"/>
              <a:ext cx="1491150" cy="417657"/>
              <a:chOff x="1455707" y="3654858"/>
              <a:chExt cx="1491150" cy="417657"/>
            </a:xfrm>
          </p:grpSpPr>
          <p:sp>
            <p:nvSpPr>
              <p:cNvPr id="7789" name="Google Shape;7789;p7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09" name="Google Shape;7809;p79"/>
          <p:cNvGraphicFramePr/>
          <p:nvPr/>
        </p:nvGraphicFramePr>
        <p:xfrm>
          <a:off x="5937787" y="2153834"/>
          <a:ext cx="2504100" cy="86478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810" name="Google Shape;7810;p79"/>
          <p:cNvGrpSpPr/>
          <p:nvPr/>
        </p:nvGrpSpPr>
        <p:grpSpPr>
          <a:xfrm>
            <a:off x="710464" y="981599"/>
            <a:ext cx="2396505" cy="976502"/>
            <a:chOff x="749309" y="1112739"/>
            <a:chExt cx="2371603" cy="976502"/>
          </a:xfrm>
        </p:grpSpPr>
        <p:grpSp>
          <p:nvGrpSpPr>
            <p:cNvPr id="7811" name="Google Shape;7811;p79"/>
            <p:cNvGrpSpPr/>
            <p:nvPr/>
          </p:nvGrpSpPr>
          <p:grpSpPr>
            <a:xfrm>
              <a:off x="1092126" y="1112739"/>
              <a:ext cx="2028786" cy="975464"/>
              <a:chOff x="1092126" y="1112739"/>
              <a:chExt cx="2028786" cy="975464"/>
            </a:xfrm>
          </p:grpSpPr>
          <p:sp>
            <p:nvSpPr>
              <p:cNvPr id="7812" name="Google Shape;7812;p7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9"/>
            <p:cNvGrpSpPr/>
            <p:nvPr/>
          </p:nvGrpSpPr>
          <p:grpSpPr>
            <a:xfrm>
              <a:off x="749309" y="1112739"/>
              <a:ext cx="314700" cy="975464"/>
              <a:chOff x="749309" y="1112739"/>
              <a:chExt cx="314700" cy="975464"/>
            </a:xfrm>
          </p:grpSpPr>
          <p:sp>
            <p:nvSpPr>
              <p:cNvPr id="7837" name="Google Shape;7837;p7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845" name="Google Shape;7845;p79"/>
          <p:cNvGraphicFramePr/>
          <p:nvPr/>
        </p:nvGraphicFramePr>
        <p:xfrm>
          <a:off x="5937812" y="981584"/>
          <a:ext cx="2504100" cy="97650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846" name="Google Shape;7846;p79"/>
          <p:cNvGraphicFramePr/>
          <p:nvPr/>
        </p:nvGraphicFramePr>
        <p:xfrm>
          <a:off x="3358675" y="2153834"/>
          <a:ext cx="2363400" cy="868575"/>
        </p:xfrm>
        <a:graphic>
          <a:graphicData uri="http://schemas.openxmlformats.org/drawingml/2006/table">
            <a:tbl>
              <a:tblPr>
                <a:noFill/>
                <a:tableStyleId>{59F65F38-C832-424B-97AC-435B77020FD2}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47" name="Google Shape;7847;p79"/>
          <p:cNvGrpSpPr/>
          <p:nvPr/>
        </p:nvGrpSpPr>
        <p:grpSpPr>
          <a:xfrm>
            <a:off x="3360661" y="3144795"/>
            <a:ext cx="2363377" cy="1047062"/>
            <a:chOff x="3358399" y="3285485"/>
            <a:chExt cx="2363377" cy="1047062"/>
          </a:xfrm>
        </p:grpSpPr>
        <p:grpSp>
          <p:nvGrpSpPr>
            <p:cNvPr id="7848" name="Google Shape;7848;p79"/>
            <p:cNvGrpSpPr/>
            <p:nvPr/>
          </p:nvGrpSpPr>
          <p:grpSpPr>
            <a:xfrm>
              <a:off x="3358412" y="3285485"/>
              <a:ext cx="2363244" cy="139500"/>
              <a:chOff x="3358412" y="3285485"/>
              <a:chExt cx="2363244" cy="139500"/>
            </a:xfrm>
          </p:grpSpPr>
          <p:sp>
            <p:nvSpPr>
              <p:cNvPr id="7849" name="Google Shape;7849;p7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9"/>
            <p:cNvGrpSpPr/>
            <p:nvPr/>
          </p:nvGrpSpPr>
          <p:grpSpPr>
            <a:xfrm>
              <a:off x="3358412" y="3466996"/>
              <a:ext cx="2363244" cy="139500"/>
              <a:chOff x="3358412" y="3466996"/>
              <a:chExt cx="2363244" cy="139500"/>
            </a:xfrm>
          </p:grpSpPr>
          <p:sp>
            <p:nvSpPr>
              <p:cNvPr id="7855" name="Google Shape;7855;p7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9"/>
            <p:cNvGrpSpPr/>
            <p:nvPr/>
          </p:nvGrpSpPr>
          <p:grpSpPr>
            <a:xfrm>
              <a:off x="3358412" y="3648507"/>
              <a:ext cx="2363244" cy="139500"/>
              <a:chOff x="3358412" y="3648507"/>
              <a:chExt cx="2363244" cy="139500"/>
            </a:xfrm>
          </p:grpSpPr>
          <p:sp>
            <p:nvSpPr>
              <p:cNvPr id="7861" name="Google Shape;7861;p7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9"/>
            <p:cNvGrpSpPr/>
            <p:nvPr/>
          </p:nvGrpSpPr>
          <p:grpSpPr>
            <a:xfrm>
              <a:off x="3358412" y="3830018"/>
              <a:ext cx="2363244" cy="139500"/>
              <a:chOff x="3358412" y="3830018"/>
              <a:chExt cx="2363244" cy="139500"/>
            </a:xfrm>
          </p:grpSpPr>
          <p:sp>
            <p:nvSpPr>
              <p:cNvPr id="7867" name="Google Shape;7867;p7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79"/>
            <p:cNvGrpSpPr/>
            <p:nvPr/>
          </p:nvGrpSpPr>
          <p:grpSpPr>
            <a:xfrm>
              <a:off x="3358399" y="4011514"/>
              <a:ext cx="2363377" cy="139537"/>
              <a:chOff x="3294800" y="4134603"/>
              <a:chExt cx="2638876" cy="152400"/>
            </a:xfrm>
          </p:grpSpPr>
          <p:sp>
            <p:nvSpPr>
              <p:cNvPr id="7873" name="Google Shape;7873;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9"/>
            <p:cNvGrpSpPr/>
            <p:nvPr/>
          </p:nvGrpSpPr>
          <p:grpSpPr>
            <a:xfrm>
              <a:off x="3358399" y="4193010"/>
              <a:ext cx="2363377" cy="139537"/>
              <a:chOff x="3294800" y="4134603"/>
              <a:chExt cx="2638876" cy="152400"/>
            </a:xfrm>
          </p:grpSpPr>
          <p:sp>
            <p:nvSpPr>
              <p:cNvPr id="7879" name="Google Shape;7879;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84" name="Google Shape;7884;p79"/>
          <p:cNvGraphicFramePr/>
          <p:nvPr/>
        </p:nvGraphicFramePr>
        <p:xfrm>
          <a:off x="711463" y="2153834"/>
          <a:ext cx="2369800" cy="889350"/>
        </p:xfrm>
        <a:graphic>
          <a:graphicData uri="http://schemas.openxmlformats.org/drawingml/2006/table">
            <a:tbl>
              <a:tblPr>
                <a:noFill/>
                <a:tableStyleId>{59F65F38-C832-424B-97AC-435B77020FD2}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85" name="Google Shape;7885;p79"/>
          <p:cNvGrpSpPr/>
          <p:nvPr/>
        </p:nvGrpSpPr>
        <p:grpSpPr>
          <a:xfrm>
            <a:off x="4161132" y="2557649"/>
            <a:ext cx="1302095" cy="60959"/>
            <a:chOff x="3558802" y="4011427"/>
            <a:chExt cx="1866000" cy="111300"/>
          </a:xfrm>
        </p:grpSpPr>
        <p:sp>
          <p:nvSpPr>
            <p:cNvPr id="7886" name="Google Shape;7886;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9"/>
          <p:cNvGrpSpPr/>
          <p:nvPr/>
        </p:nvGrpSpPr>
        <p:grpSpPr>
          <a:xfrm>
            <a:off x="4706620" y="2839808"/>
            <a:ext cx="914340" cy="60959"/>
            <a:chOff x="3558802" y="4011427"/>
            <a:chExt cx="1866000" cy="111300"/>
          </a:xfrm>
        </p:grpSpPr>
        <p:sp>
          <p:nvSpPr>
            <p:cNvPr id="7889" name="Google Shape;7889;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9"/>
          <p:cNvGrpSpPr/>
          <p:nvPr/>
        </p:nvGrpSpPr>
        <p:grpSpPr>
          <a:xfrm>
            <a:off x="5871419" y="3167606"/>
            <a:ext cx="2522867" cy="1001454"/>
            <a:chOff x="1904318" y="789980"/>
            <a:chExt cx="1489472" cy="606868"/>
          </a:xfrm>
        </p:grpSpPr>
        <p:cxnSp>
          <p:nvCxnSpPr>
            <p:cNvPr id="7892" name="Google Shape;7892;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3" name="Google Shape;7893;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4" name="Google Shape;7894;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895" name="Google Shape;7895;p7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896" name="Google Shape;7896;p7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897" name="Google Shape;7897;p7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898" name="Google Shape;7898;p7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899" name="Google Shape;7899;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906" name="Google Shape;7906;p7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907" name="Google Shape;7907;p7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908" name="Google Shape;7908;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9"/>
          <p:cNvGrpSpPr/>
          <p:nvPr/>
        </p:nvGrpSpPr>
        <p:grpSpPr>
          <a:xfrm>
            <a:off x="3355824" y="951642"/>
            <a:ext cx="2363393" cy="1005865"/>
            <a:chOff x="3292400" y="1193188"/>
            <a:chExt cx="2615240" cy="1131075"/>
          </a:xfrm>
        </p:grpSpPr>
        <p:sp>
          <p:nvSpPr>
            <p:cNvPr id="7910" name="Google Shape;7910;p7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1" name="Google Shape;7911;p7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2" name="Google Shape;7912;p7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913" name="Google Shape;7913;p7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914" name="Google Shape;7914;p7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915" name="Google Shape;7915;p7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916" name="Google Shape;7916;p7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917" name="Google Shape;7917;p7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918" name="Google Shape;7918;p7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919" name="Google Shape;7919;p7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920" name="Google Shape;7920;p7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1" name="Google Shape;7921;p7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922" name="Google Shape;7922;p7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3" name="Google Shape;7923;p7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924" name="Google Shape;7924;p79"/>
            <p:cNvGrpSpPr/>
            <p:nvPr/>
          </p:nvGrpSpPr>
          <p:grpSpPr>
            <a:xfrm>
              <a:off x="3748438" y="1378608"/>
              <a:ext cx="2159202" cy="903971"/>
              <a:chOff x="1683525" y="2179850"/>
              <a:chExt cx="4519050" cy="2134525"/>
            </a:xfrm>
          </p:grpSpPr>
          <p:sp>
            <p:nvSpPr>
              <p:cNvPr id="7925" name="Google Shape;7925;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6" name="Google Shape;7926;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7" name="Google Shape;7927;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8" name="Google Shape;7928;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9" name="Google Shape;7929;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0" name="Google Shape;7930;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1" name="Google Shape;7931;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2" name="Google Shape;7932;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3" name="Google Shape;7933;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4" name="Google Shape;7934;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5" name="Google Shape;7935;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6" name="Google Shape;7936;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940"/>
        <p:cNvGrpSpPr/>
        <p:nvPr/>
      </p:nvGrpSpPr>
      <p:grpSpPr>
        <a:xfrm>
          <a:off x="0" y="0"/>
          <a:ext cx="0" cy="0"/>
          <a:chOff x="0" y="0"/>
          <a:chExt cx="0" cy="0"/>
        </a:xfrm>
      </p:grpSpPr>
      <p:grpSp>
        <p:nvGrpSpPr>
          <p:cNvPr id="7941" name="Google Shape;7941;p80"/>
          <p:cNvGrpSpPr/>
          <p:nvPr/>
        </p:nvGrpSpPr>
        <p:grpSpPr>
          <a:xfrm>
            <a:off x="4796690" y="970936"/>
            <a:ext cx="745431" cy="718863"/>
            <a:chOff x="4249973" y="1201875"/>
            <a:chExt cx="1958568" cy="1888762"/>
          </a:xfrm>
        </p:grpSpPr>
        <p:sp>
          <p:nvSpPr>
            <p:cNvPr id="7942" name="Google Shape;7942;p8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3" name="Google Shape;7943;p80"/>
            <p:cNvGrpSpPr/>
            <p:nvPr/>
          </p:nvGrpSpPr>
          <p:grpSpPr>
            <a:xfrm>
              <a:off x="5853086" y="1789142"/>
              <a:ext cx="355454" cy="1048099"/>
              <a:chOff x="5576108" y="2016725"/>
              <a:chExt cx="565200" cy="1666560"/>
            </a:xfrm>
          </p:grpSpPr>
          <p:sp>
            <p:nvSpPr>
              <p:cNvPr id="7944" name="Google Shape;7944;p8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5" name="Google Shape;7945;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0"/>
            <p:cNvGrpSpPr/>
            <p:nvPr/>
          </p:nvGrpSpPr>
          <p:grpSpPr>
            <a:xfrm>
              <a:off x="4869455" y="2691676"/>
              <a:ext cx="1013897" cy="398961"/>
              <a:chOff x="4012057" y="3451825"/>
              <a:chExt cx="1612175" cy="634379"/>
            </a:xfrm>
          </p:grpSpPr>
          <p:sp>
            <p:nvSpPr>
              <p:cNvPr id="7947" name="Google Shape;7947;p8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8" name="Google Shape;7948;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80"/>
            <p:cNvGrpSpPr/>
            <p:nvPr/>
          </p:nvGrpSpPr>
          <p:grpSpPr>
            <a:xfrm>
              <a:off x="4276937" y="2155961"/>
              <a:ext cx="651965" cy="891358"/>
              <a:chOff x="3069908" y="2599997"/>
              <a:chExt cx="1036675" cy="1417328"/>
            </a:xfrm>
          </p:grpSpPr>
          <p:sp>
            <p:nvSpPr>
              <p:cNvPr id="7950" name="Google Shape;7950;p8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1" name="Google Shape;7951;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80"/>
            <p:cNvGrpSpPr/>
            <p:nvPr/>
          </p:nvGrpSpPr>
          <p:grpSpPr>
            <a:xfrm>
              <a:off x="5054918" y="1201875"/>
              <a:ext cx="999548" cy="602711"/>
              <a:chOff x="4306958" y="1082925"/>
              <a:chExt cx="1589359" cy="958358"/>
            </a:xfrm>
          </p:grpSpPr>
          <p:sp>
            <p:nvSpPr>
              <p:cNvPr id="7953" name="Google Shape;7953;p8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4" name="Google Shape;7954;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80"/>
            <p:cNvGrpSpPr/>
            <p:nvPr/>
          </p:nvGrpSpPr>
          <p:grpSpPr>
            <a:xfrm>
              <a:off x="4249973" y="1303451"/>
              <a:ext cx="799317" cy="841334"/>
              <a:chOff x="3027033" y="1244439"/>
              <a:chExt cx="1270977" cy="1337786"/>
            </a:xfrm>
          </p:grpSpPr>
          <p:sp>
            <p:nvSpPr>
              <p:cNvPr id="7956" name="Google Shape;7956;p8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7" name="Google Shape;7957;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8" name="Google Shape;7958;p80"/>
          <p:cNvGrpSpPr/>
          <p:nvPr/>
        </p:nvGrpSpPr>
        <p:grpSpPr>
          <a:xfrm>
            <a:off x="713063" y="1849386"/>
            <a:ext cx="761767" cy="729896"/>
            <a:chOff x="2657744" y="2337745"/>
            <a:chExt cx="832987" cy="798137"/>
          </a:xfrm>
        </p:grpSpPr>
        <p:sp>
          <p:nvSpPr>
            <p:cNvPr id="7959" name="Google Shape;7959;p8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80"/>
          <p:cNvGrpSpPr/>
          <p:nvPr/>
        </p:nvGrpSpPr>
        <p:grpSpPr>
          <a:xfrm>
            <a:off x="3224027" y="1852592"/>
            <a:ext cx="685569" cy="723586"/>
            <a:chOff x="3398134" y="2057755"/>
            <a:chExt cx="704087" cy="743130"/>
          </a:xfrm>
        </p:grpSpPr>
        <p:grpSp>
          <p:nvGrpSpPr>
            <p:cNvPr id="7966" name="Google Shape;7966;p80"/>
            <p:cNvGrpSpPr/>
            <p:nvPr/>
          </p:nvGrpSpPr>
          <p:grpSpPr>
            <a:xfrm>
              <a:off x="3398134" y="2290183"/>
              <a:ext cx="315300" cy="219900"/>
              <a:chOff x="3398134" y="2290183"/>
              <a:chExt cx="315300" cy="219900"/>
            </a:xfrm>
          </p:grpSpPr>
          <p:sp>
            <p:nvSpPr>
              <p:cNvPr id="7967" name="Google Shape;7967;p8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68" name="Google Shape;7968;p80"/>
              <p:cNvCxnSpPr>
                <a:stCxn id="796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969" name="Google Shape;7969;p80"/>
            <p:cNvGrpSpPr/>
            <p:nvPr/>
          </p:nvGrpSpPr>
          <p:grpSpPr>
            <a:xfrm>
              <a:off x="3547823" y="2467358"/>
              <a:ext cx="219900" cy="333527"/>
              <a:chOff x="3547823" y="2467358"/>
              <a:chExt cx="219900" cy="333527"/>
            </a:xfrm>
          </p:grpSpPr>
          <p:sp>
            <p:nvSpPr>
              <p:cNvPr id="7970" name="Google Shape;7970;p8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1" name="Google Shape;7971;p8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972" name="Google Shape;7972;p80"/>
            <p:cNvGrpSpPr/>
            <p:nvPr/>
          </p:nvGrpSpPr>
          <p:grpSpPr>
            <a:xfrm>
              <a:off x="3734138" y="2467358"/>
              <a:ext cx="219900" cy="333527"/>
              <a:chOff x="3734138" y="2467358"/>
              <a:chExt cx="219900" cy="333527"/>
            </a:xfrm>
          </p:grpSpPr>
          <p:sp>
            <p:nvSpPr>
              <p:cNvPr id="7973" name="Google Shape;7973;p8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4" name="Google Shape;7974;p8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975" name="Google Shape;7975;p80"/>
            <p:cNvGrpSpPr/>
            <p:nvPr/>
          </p:nvGrpSpPr>
          <p:grpSpPr>
            <a:xfrm>
              <a:off x="3787560" y="2288011"/>
              <a:ext cx="314661" cy="219900"/>
              <a:chOff x="3787560" y="2288011"/>
              <a:chExt cx="314661" cy="219900"/>
            </a:xfrm>
          </p:grpSpPr>
          <p:sp>
            <p:nvSpPr>
              <p:cNvPr id="7976" name="Google Shape;7976;p8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7" name="Google Shape;7977;p8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978" name="Google Shape;7978;p80"/>
            <p:cNvGrpSpPr/>
            <p:nvPr/>
          </p:nvGrpSpPr>
          <p:grpSpPr>
            <a:xfrm>
              <a:off x="3637290" y="2057755"/>
              <a:ext cx="219900" cy="335499"/>
              <a:chOff x="3637290" y="2057755"/>
              <a:chExt cx="219900" cy="335499"/>
            </a:xfrm>
          </p:grpSpPr>
          <p:sp>
            <p:nvSpPr>
              <p:cNvPr id="7979" name="Google Shape;7979;p8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80" name="Google Shape;7980;p8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981" name="Google Shape;7981;p80"/>
          <p:cNvGrpSpPr/>
          <p:nvPr/>
        </p:nvGrpSpPr>
        <p:grpSpPr>
          <a:xfrm>
            <a:off x="4899249" y="1859288"/>
            <a:ext cx="710153" cy="710153"/>
            <a:chOff x="5007123" y="2079403"/>
            <a:chExt cx="687600" cy="687600"/>
          </a:xfrm>
        </p:grpSpPr>
        <p:sp>
          <p:nvSpPr>
            <p:cNvPr id="7982" name="Google Shape;7982;p8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80"/>
          <p:cNvGrpSpPr/>
          <p:nvPr/>
        </p:nvGrpSpPr>
        <p:grpSpPr>
          <a:xfrm>
            <a:off x="5708687" y="1853794"/>
            <a:ext cx="720998" cy="721183"/>
            <a:chOff x="5797446" y="2063053"/>
            <a:chExt cx="698100" cy="698280"/>
          </a:xfrm>
        </p:grpSpPr>
        <p:sp>
          <p:nvSpPr>
            <p:cNvPr id="7987" name="Google Shape;7987;p8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80"/>
          <p:cNvGrpSpPr/>
          <p:nvPr/>
        </p:nvGrpSpPr>
        <p:grpSpPr>
          <a:xfrm>
            <a:off x="8153834" y="3499399"/>
            <a:ext cx="280585" cy="673164"/>
            <a:chOff x="8075075" y="3754290"/>
            <a:chExt cx="255612" cy="613194"/>
          </a:xfrm>
        </p:grpSpPr>
        <p:grpSp>
          <p:nvGrpSpPr>
            <p:cNvPr id="7992" name="Google Shape;7992;p80"/>
            <p:cNvGrpSpPr/>
            <p:nvPr/>
          </p:nvGrpSpPr>
          <p:grpSpPr>
            <a:xfrm>
              <a:off x="8075075" y="3754290"/>
              <a:ext cx="255612" cy="613194"/>
              <a:chOff x="8075075" y="3754290"/>
              <a:chExt cx="255612" cy="613194"/>
            </a:xfrm>
          </p:grpSpPr>
          <p:sp>
            <p:nvSpPr>
              <p:cNvPr id="7993" name="Google Shape;7993;p8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5" name="Google Shape;7995;p8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0"/>
          <p:cNvGrpSpPr/>
          <p:nvPr/>
        </p:nvGrpSpPr>
        <p:grpSpPr>
          <a:xfrm>
            <a:off x="5270892" y="3488196"/>
            <a:ext cx="470352" cy="683745"/>
            <a:chOff x="1697726" y="3244179"/>
            <a:chExt cx="788124" cy="1146069"/>
          </a:xfrm>
        </p:grpSpPr>
        <p:sp>
          <p:nvSpPr>
            <p:cNvPr id="7997" name="Google Shape;7997;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9" name="Google Shape;7999;p80"/>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0" name="Google Shape;8000;p80"/>
          <p:cNvGrpSpPr/>
          <p:nvPr/>
        </p:nvGrpSpPr>
        <p:grpSpPr>
          <a:xfrm>
            <a:off x="5892043" y="3499398"/>
            <a:ext cx="293891" cy="293845"/>
            <a:chOff x="6134814" y="3754290"/>
            <a:chExt cx="293891" cy="293845"/>
          </a:xfrm>
        </p:grpSpPr>
        <p:sp>
          <p:nvSpPr>
            <p:cNvPr id="8001" name="Google Shape;8001;p8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80"/>
          <p:cNvGrpSpPr/>
          <p:nvPr/>
        </p:nvGrpSpPr>
        <p:grpSpPr>
          <a:xfrm>
            <a:off x="5892043" y="3878069"/>
            <a:ext cx="293891" cy="293891"/>
            <a:chOff x="6134814" y="4086186"/>
            <a:chExt cx="293891" cy="293891"/>
          </a:xfrm>
        </p:grpSpPr>
        <p:sp>
          <p:nvSpPr>
            <p:cNvPr id="8004" name="Google Shape;8004;p8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80"/>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8" name="Google Shape;8008;p80"/>
          <p:cNvGrpSpPr/>
          <p:nvPr/>
        </p:nvGrpSpPr>
        <p:grpSpPr>
          <a:xfrm>
            <a:off x="7817018" y="2706762"/>
            <a:ext cx="622883" cy="621944"/>
            <a:chOff x="1187048" y="238125"/>
            <a:chExt cx="5256397" cy="5248476"/>
          </a:xfrm>
        </p:grpSpPr>
        <p:sp>
          <p:nvSpPr>
            <p:cNvPr id="8009" name="Google Shape;8009;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80"/>
          <p:cNvGrpSpPr/>
          <p:nvPr/>
        </p:nvGrpSpPr>
        <p:grpSpPr>
          <a:xfrm>
            <a:off x="2274123" y="2716370"/>
            <a:ext cx="1310987" cy="612407"/>
            <a:chOff x="238125" y="1188750"/>
            <a:chExt cx="7140450" cy="3335550"/>
          </a:xfrm>
        </p:grpSpPr>
        <p:sp>
          <p:nvSpPr>
            <p:cNvPr id="8014" name="Google Shape;8014;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80"/>
          <p:cNvGrpSpPr/>
          <p:nvPr/>
        </p:nvGrpSpPr>
        <p:grpSpPr>
          <a:xfrm>
            <a:off x="6599995" y="2706925"/>
            <a:ext cx="1110299" cy="621702"/>
            <a:chOff x="238125" y="1335475"/>
            <a:chExt cx="5418735" cy="3034175"/>
          </a:xfrm>
        </p:grpSpPr>
        <p:sp>
          <p:nvSpPr>
            <p:cNvPr id="8020" name="Google Shape;8020;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80"/>
          <p:cNvGrpSpPr/>
          <p:nvPr/>
        </p:nvGrpSpPr>
        <p:grpSpPr>
          <a:xfrm>
            <a:off x="5417655" y="2703822"/>
            <a:ext cx="1074451" cy="627181"/>
            <a:chOff x="5359127" y="2910889"/>
            <a:chExt cx="1097723" cy="640831"/>
          </a:xfrm>
        </p:grpSpPr>
        <p:grpSp>
          <p:nvGrpSpPr>
            <p:cNvPr id="8024" name="Google Shape;8024;p80"/>
            <p:cNvGrpSpPr/>
            <p:nvPr/>
          </p:nvGrpSpPr>
          <p:grpSpPr>
            <a:xfrm>
              <a:off x="5929791" y="3263088"/>
              <a:ext cx="527060" cy="287097"/>
              <a:chOff x="5929791" y="3263088"/>
              <a:chExt cx="527060" cy="287097"/>
            </a:xfrm>
          </p:grpSpPr>
          <p:sp>
            <p:nvSpPr>
              <p:cNvPr id="8025" name="Google Shape;8025;p8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6" name="Google Shape;8026;p8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27" name="Google Shape;8027;p80"/>
            <p:cNvGrpSpPr/>
            <p:nvPr/>
          </p:nvGrpSpPr>
          <p:grpSpPr>
            <a:xfrm>
              <a:off x="5359127" y="3263089"/>
              <a:ext cx="526428" cy="288631"/>
              <a:chOff x="5359127" y="3263089"/>
              <a:chExt cx="526428" cy="288631"/>
            </a:xfrm>
          </p:grpSpPr>
          <p:sp>
            <p:nvSpPr>
              <p:cNvPr id="8028" name="Google Shape;8028;p8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9" name="Google Shape;8029;p8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0" name="Google Shape;8030;p80"/>
            <p:cNvGrpSpPr/>
            <p:nvPr/>
          </p:nvGrpSpPr>
          <p:grpSpPr>
            <a:xfrm>
              <a:off x="5551525" y="2910889"/>
              <a:ext cx="520901" cy="610283"/>
              <a:chOff x="5551525" y="2910889"/>
              <a:chExt cx="520901" cy="610283"/>
            </a:xfrm>
          </p:grpSpPr>
          <p:sp>
            <p:nvSpPr>
              <p:cNvPr id="8031" name="Google Shape;8031;p8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2" name="Google Shape;8032;p8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3" name="Google Shape;8033;p80"/>
            <p:cNvGrpSpPr/>
            <p:nvPr/>
          </p:nvGrpSpPr>
          <p:grpSpPr>
            <a:xfrm>
              <a:off x="5743962" y="2919100"/>
              <a:ext cx="623674" cy="284502"/>
              <a:chOff x="5743962" y="2919100"/>
              <a:chExt cx="623674" cy="284502"/>
            </a:xfrm>
          </p:grpSpPr>
          <p:sp>
            <p:nvSpPr>
              <p:cNvPr id="8034" name="Google Shape;8034;p8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5" name="Google Shape;8035;p8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036" name="Google Shape;8036;p80"/>
          <p:cNvGrpSpPr/>
          <p:nvPr/>
        </p:nvGrpSpPr>
        <p:grpSpPr>
          <a:xfrm>
            <a:off x="7568868" y="1854534"/>
            <a:ext cx="874976" cy="719600"/>
            <a:chOff x="7608988" y="2093194"/>
            <a:chExt cx="817276" cy="672147"/>
          </a:xfrm>
        </p:grpSpPr>
        <p:cxnSp>
          <p:nvCxnSpPr>
            <p:cNvPr id="8037" name="Google Shape;8037;p8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8" name="Google Shape;8038;p8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9" name="Google Shape;8039;p8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0" name="Google Shape;8040;p8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1" name="Google Shape;8041;p8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042" name="Google Shape;8042;p8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043" name="Google Shape;8043;p80"/>
            <p:cNvGrpSpPr/>
            <p:nvPr/>
          </p:nvGrpSpPr>
          <p:grpSpPr>
            <a:xfrm>
              <a:off x="7721175" y="2093194"/>
              <a:ext cx="599587" cy="623846"/>
              <a:chOff x="7721175" y="2093194"/>
              <a:chExt cx="599587" cy="623846"/>
            </a:xfrm>
          </p:grpSpPr>
          <p:grpSp>
            <p:nvGrpSpPr>
              <p:cNvPr id="8044" name="Google Shape;8044;p80"/>
              <p:cNvGrpSpPr/>
              <p:nvPr/>
            </p:nvGrpSpPr>
            <p:grpSpPr>
              <a:xfrm>
                <a:off x="7721175" y="2093194"/>
                <a:ext cx="291605" cy="623846"/>
                <a:chOff x="9405575" y="2061418"/>
                <a:chExt cx="291605" cy="623846"/>
              </a:xfrm>
            </p:grpSpPr>
            <p:sp>
              <p:nvSpPr>
                <p:cNvPr id="8045" name="Google Shape;8045;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80"/>
              <p:cNvGrpSpPr/>
              <p:nvPr/>
            </p:nvGrpSpPr>
            <p:grpSpPr>
              <a:xfrm flipH="1">
                <a:off x="8029157" y="2093194"/>
                <a:ext cx="291605" cy="623846"/>
                <a:chOff x="9405575" y="2061418"/>
                <a:chExt cx="291605" cy="623846"/>
              </a:xfrm>
            </p:grpSpPr>
            <p:sp>
              <p:nvSpPr>
                <p:cNvPr id="8053" name="Google Shape;8053;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60" name="Google Shape;8060;p80"/>
          <p:cNvGrpSpPr/>
          <p:nvPr/>
        </p:nvGrpSpPr>
        <p:grpSpPr>
          <a:xfrm>
            <a:off x="4013304" y="970936"/>
            <a:ext cx="712557" cy="785901"/>
            <a:chOff x="4206459" y="1191441"/>
            <a:chExt cx="712557" cy="785901"/>
          </a:xfrm>
        </p:grpSpPr>
        <p:sp>
          <p:nvSpPr>
            <p:cNvPr id="8061" name="Google Shape;8061;p8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5" name="Google Shape;8065;p80"/>
            <p:cNvGrpSpPr/>
            <p:nvPr/>
          </p:nvGrpSpPr>
          <p:grpSpPr>
            <a:xfrm>
              <a:off x="4644280" y="1290523"/>
              <a:ext cx="143716" cy="29463"/>
              <a:chOff x="4644280" y="1290523"/>
              <a:chExt cx="143716" cy="29463"/>
            </a:xfrm>
          </p:grpSpPr>
          <p:sp>
            <p:nvSpPr>
              <p:cNvPr id="8066" name="Google Shape;8066;p8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80"/>
            <p:cNvGrpSpPr/>
            <p:nvPr/>
          </p:nvGrpSpPr>
          <p:grpSpPr>
            <a:xfrm>
              <a:off x="4356567" y="1191441"/>
              <a:ext cx="143690" cy="29488"/>
              <a:chOff x="4356567" y="1191441"/>
              <a:chExt cx="143690" cy="29488"/>
            </a:xfrm>
          </p:grpSpPr>
          <p:sp>
            <p:nvSpPr>
              <p:cNvPr id="8071" name="Google Shape;8071;p8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0"/>
            <p:cNvGrpSpPr/>
            <p:nvPr/>
          </p:nvGrpSpPr>
          <p:grpSpPr>
            <a:xfrm>
              <a:off x="4339009" y="1863727"/>
              <a:ext cx="143703" cy="29476"/>
              <a:chOff x="4339009" y="1863727"/>
              <a:chExt cx="143703" cy="29476"/>
            </a:xfrm>
          </p:grpSpPr>
          <p:sp>
            <p:nvSpPr>
              <p:cNvPr id="8076" name="Google Shape;8076;p8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80"/>
            <p:cNvGrpSpPr/>
            <p:nvPr/>
          </p:nvGrpSpPr>
          <p:grpSpPr>
            <a:xfrm>
              <a:off x="4206459" y="1607315"/>
              <a:ext cx="29539" cy="142899"/>
              <a:chOff x="4206459" y="1607315"/>
              <a:chExt cx="29539" cy="142899"/>
            </a:xfrm>
          </p:grpSpPr>
          <p:sp>
            <p:nvSpPr>
              <p:cNvPr id="8081" name="Google Shape;8081;p8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5" name="Google Shape;8085;p8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9" name="Google Shape;8089;p80"/>
            <p:cNvGrpSpPr/>
            <p:nvPr/>
          </p:nvGrpSpPr>
          <p:grpSpPr>
            <a:xfrm>
              <a:off x="4889463" y="1423737"/>
              <a:ext cx="29552" cy="142899"/>
              <a:chOff x="4889463" y="1423737"/>
              <a:chExt cx="29552" cy="142899"/>
            </a:xfrm>
          </p:grpSpPr>
          <p:sp>
            <p:nvSpPr>
              <p:cNvPr id="8090" name="Google Shape;8090;p8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0"/>
            <p:cNvGrpSpPr/>
            <p:nvPr/>
          </p:nvGrpSpPr>
          <p:grpSpPr>
            <a:xfrm>
              <a:off x="4771663" y="1876896"/>
              <a:ext cx="108651" cy="100447"/>
              <a:chOff x="4771663" y="1876896"/>
              <a:chExt cx="108651" cy="100447"/>
            </a:xfrm>
          </p:grpSpPr>
          <p:sp>
            <p:nvSpPr>
              <p:cNvPr id="8095" name="Google Shape;8095;p8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9" name="Google Shape;8099;p80"/>
          <p:cNvGrpSpPr/>
          <p:nvPr/>
        </p:nvGrpSpPr>
        <p:grpSpPr>
          <a:xfrm>
            <a:off x="4008780" y="1854159"/>
            <a:ext cx="791287" cy="720350"/>
            <a:chOff x="267375" y="1071875"/>
            <a:chExt cx="470500" cy="428550"/>
          </a:xfrm>
        </p:grpSpPr>
        <p:sp>
          <p:nvSpPr>
            <p:cNvPr id="8100" name="Google Shape;8100;p8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80"/>
          <p:cNvGrpSpPr/>
          <p:nvPr/>
        </p:nvGrpSpPr>
        <p:grpSpPr>
          <a:xfrm>
            <a:off x="709275" y="3498789"/>
            <a:ext cx="1408444" cy="673166"/>
            <a:chOff x="712664" y="3693287"/>
            <a:chExt cx="1460738" cy="698160"/>
          </a:xfrm>
        </p:grpSpPr>
        <p:grpSp>
          <p:nvGrpSpPr>
            <p:cNvPr id="8109" name="Google Shape;8109;p80"/>
            <p:cNvGrpSpPr/>
            <p:nvPr/>
          </p:nvGrpSpPr>
          <p:grpSpPr>
            <a:xfrm>
              <a:off x="1380079" y="4133090"/>
              <a:ext cx="234048" cy="258099"/>
              <a:chOff x="1380079" y="4133090"/>
              <a:chExt cx="234048" cy="258099"/>
            </a:xfrm>
          </p:grpSpPr>
          <p:sp>
            <p:nvSpPr>
              <p:cNvPr id="8110" name="Google Shape;8110;p8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80"/>
            <p:cNvGrpSpPr/>
            <p:nvPr/>
          </p:nvGrpSpPr>
          <p:grpSpPr>
            <a:xfrm>
              <a:off x="884610" y="3864082"/>
              <a:ext cx="1118566" cy="527275"/>
              <a:chOff x="890961" y="3865463"/>
              <a:chExt cx="1115221" cy="525698"/>
            </a:xfrm>
          </p:grpSpPr>
          <p:sp>
            <p:nvSpPr>
              <p:cNvPr id="8114" name="Google Shape;8114;p8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0"/>
            <p:cNvGrpSpPr/>
            <p:nvPr/>
          </p:nvGrpSpPr>
          <p:grpSpPr>
            <a:xfrm>
              <a:off x="712664" y="3693287"/>
              <a:ext cx="1460738" cy="698160"/>
              <a:chOff x="712664" y="3693025"/>
              <a:chExt cx="1460738" cy="698160"/>
            </a:xfrm>
          </p:grpSpPr>
          <p:sp>
            <p:nvSpPr>
              <p:cNvPr id="8118" name="Google Shape;8118;p8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4" name="Google Shape;8124;p80"/>
          <p:cNvGrpSpPr/>
          <p:nvPr/>
        </p:nvGrpSpPr>
        <p:grpSpPr>
          <a:xfrm>
            <a:off x="3146990" y="970936"/>
            <a:ext cx="795485" cy="738831"/>
            <a:chOff x="3348603" y="1236445"/>
            <a:chExt cx="749256" cy="695894"/>
          </a:xfrm>
        </p:grpSpPr>
        <p:grpSp>
          <p:nvGrpSpPr>
            <p:cNvPr id="8125" name="Google Shape;8125;p80"/>
            <p:cNvGrpSpPr/>
            <p:nvPr/>
          </p:nvGrpSpPr>
          <p:grpSpPr>
            <a:xfrm>
              <a:off x="3583779" y="1236445"/>
              <a:ext cx="293795" cy="285811"/>
              <a:chOff x="3750225" y="1774000"/>
              <a:chExt cx="149575" cy="145525"/>
            </a:xfrm>
          </p:grpSpPr>
          <p:sp>
            <p:nvSpPr>
              <p:cNvPr id="8126" name="Google Shape;8126;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0"/>
            <p:cNvGrpSpPr/>
            <p:nvPr/>
          </p:nvGrpSpPr>
          <p:grpSpPr>
            <a:xfrm>
              <a:off x="3775534" y="1462599"/>
              <a:ext cx="322325" cy="285958"/>
              <a:chOff x="3847850" y="1889150"/>
              <a:chExt cx="164100" cy="145600"/>
            </a:xfrm>
          </p:grpSpPr>
          <p:sp>
            <p:nvSpPr>
              <p:cNvPr id="8129" name="Google Shape;8129;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0"/>
            <p:cNvGrpSpPr/>
            <p:nvPr/>
          </p:nvGrpSpPr>
          <p:grpSpPr>
            <a:xfrm>
              <a:off x="3545329" y="1646528"/>
              <a:ext cx="293746" cy="285811"/>
              <a:chOff x="3730650" y="1982800"/>
              <a:chExt cx="149550" cy="145525"/>
            </a:xfrm>
          </p:grpSpPr>
          <p:sp>
            <p:nvSpPr>
              <p:cNvPr id="8132" name="Google Shape;8132;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0"/>
            <p:cNvGrpSpPr/>
            <p:nvPr/>
          </p:nvGrpSpPr>
          <p:grpSpPr>
            <a:xfrm>
              <a:off x="3348603" y="1415046"/>
              <a:ext cx="294384" cy="284387"/>
              <a:chOff x="3630494" y="1864938"/>
              <a:chExt cx="149875" cy="144800"/>
            </a:xfrm>
          </p:grpSpPr>
          <p:sp>
            <p:nvSpPr>
              <p:cNvPr id="8135" name="Google Shape;8135;p8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7" name="Google Shape;8137;p80"/>
          <p:cNvGrpSpPr/>
          <p:nvPr/>
        </p:nvGrpSpPr>
        <p:grpSpPr>
          <a:xfrm>
            <a:off x="2268517" y="3493832"/>
            <a:ext cx="1324924" cy="678083"/>
            <a:chOff x="2413923" y="3711366"/>
            <a:chExt cx="1374117" cy="703260"/>
          </a:xfrm>
        </p:grpSpPr>
        <p:grpSp>
          <p:nvGrpSpPr>
            <p:cNvPr id="8138" name="Google Shape;8138;p80"/>
            <p:cNvGrpSpPr/>
            <p:nvPr/>
          </p:nvGrpSpPr>
          <p:grpSpPr>
            <a:xfrm>
              <a:off x="2413923" y="3711366"/>
              <a:ext cx="1374117" cy="703260"/>
              <a:chOff x="2413923" y="3711366"/>
              <a:chExt cx="1374117" cy="703260"/>
            </a:xfrm>
          </p:grpSpPr>
          <p:sp>
            <p:nvSpPr>
              <p:cNvPr id="8139" name="Google Shape;8139;p8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0" name="Google Shape;8140;p80"/>
              <p:cNvGrpSpPr/>
              <p:nvPr/>
            </p:nvGrpSpPr>
            <p:grpSpPr>
              <a:xfrm>
                <a:off x="2600284" y="3808654"/>
                <a:ext cx="234506" cy="138009"/>
                <a:chOff x="2600284" y="3808654"/>
                <a:chExt cx="234506" cy="138009"/>
              </a:xfrm>
            </p:grpSpPr>
            <p:sp>
              <p:nvSpPr>
                <p:cNvPr id="8141" name="Google Shape;8141;p8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2" name="Google Shape;8142;p8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3" name="Google Shape;8143;p80"/>
              <p:cNvGrpSpPr/>
              <p:nvPr/>
            </p:nvGrpSpPr>
            <p:grpSpPr>
              <a:xfrm>
                <a:off x="3359659" y="3805664"/>
                <a:ext cx="232294" cy="141000"/>
                <a:chOff x="3359659" y="3805664"/>
                <a:chExt cx="232294" cy="141000"/>
              </a:xfrm>
            </p:grpSpPr>
            <p:sp>
              <p:nvSpPr>
                <p:cNvPr id="8144" name="Google Shape;8144;p8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5" name="Google Shape;8145;p8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6" name="Google Shape;8146;p80"/>
              <p:cNvGrpSpPr/>
              <p:nvPr/>
            </p:nvGrpSpPr>
            <p:grpSpPr>
              <a:xfrm>
                <a:off x="3067316" y="3711366"/>
                <a:ext cx="66900" cy="166809"/>
                <a:chOff x="3067316" y="3711366"/>
                <a:chExt cx="66900" cy="166809"/>
              </a:xfrm>
            </p:grpSpPr>
            <p:sp>
              <p:nvSpPr>
                <p:cNvPr id="8147" name="Google Shape;8147;p8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8" name="Google Shape;8148;p8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9" name="Google Shape;8149;p80"/>
              <p:cNvGrpSpPr/>
              <p:nvPr/>
            </p:nvGrpSpPr>
            <p:grpSpPr>
              <a:xfrm>
                <a:off x="2413923" y="4058666"/>
                <a:ext cx="224119" cy="66900"/>
                <a:chOff x="2413923" y="4058666"/>
                <a:chExt cx="224119" cy="66900"/>
              </a:xfrm>
            </p:grpSpPr>
            <p:sp>
              <p:nvSpPr>
                <p:cNvPr id="8150" name="Google Shape;8150;p8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1" name="Google Shape;8151;p8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52" name="Google Shape;8152;p80"/>
              <p:cNvGrpSpPr/>
              <p:nvPr/>
            </p:nvGrpSpPr>
            <p:grpSpPr>
              <a:xfrm>
                <a:off x="3564643" y="4058666"/>
                <a:ext cx="223397" cy="66900"/>
                <a:chOff x="3564643" y="4058666"/>
                <a:chExt cx="223397" cy="66900"/>
              </a:xfrm>
            </p:grpSpPr>
            <p:sp>
              <p:nvSpPr>
                <p:cNvPr id="8153" name="Google Shape;8153;p8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4" name="Google Shape;8154;p8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155" name="Google Shape;8155;p80"/>
            <p:cNvGrpSpPr/>
            <p:nvPr/>
          </p:nvGrpSpPr>
          <p:grpSpPr>
            <a:xfrm>
              <a:off x="2633353" y="3965763"/>
              <a:ext cx="933975" cy="445687"/>
              <a:chOff x="2633353" y="3965763"/>
              <a:chExt cx="933975" cy="445687"/>
            </a:xfrm>
          </p:grpSpPr>
          <p:sp>
            <p:nvSpPr>
              <p:cNvPr id="8156" name="Google Shape;8156;p8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80"/>
          <p:cNvGrpSpPr/>
          <p:nvPr/>
        </p:nvGrpSpPr>
        <p:grpSpPr>
          <a:xfrm>
            <a:off x="6392789" y="1044380"/>
            <a:ext cx="1131087" cy="587383"/>
            <a:chOff x="238125" y="999450"/>
            <a:chExt cx="7140700" cy="3708225"/>
          </a:xfrm>
        </p:grpSpPr>
        <p:sp>
          <p:nvSpPr>
            <p:cNvPr id="8159" name="Google Shape;8159;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0"/>
          <p:cNvGrpSpPr/>
          <p:nvPr/>
        </p:nvGrpSpPr>
        <p:grpSpPr>
          <a:xfrm>
            <a:off x="3744240" y="3493874"/>
            <a:ext cx="1375854" cy="678131"/>
            <a:chOff x="3913765" y="3641905"/>
            <a:chExt cx="1522805" cy="750560"/>
          </a:xfrm>
        </p:grpSpPr>
        <p:grpSp>
          <p:nvGrpSpPr>
            <p:cNvPr id="8169" name="Google Shape;8169;p80"/>
            <p:cNvGrpSpPr/>
            <p:nvPr/>
          </p:nvGrpSpPr>
          <p:grpSpPr>
            <a:xfrm>
              <a:off x="3913765" y="3997002"/>
              <a:ext cx="1522805" cy="395463"/>
              <a:chOff x="3913765" y="3997002"/>
              <a:chExt cx="1522805" cy="395463"/>
            </a:xfrm>
          </p:grpSpPr>
          <p:grpSp>
            <p:nvGrpSpPr>
              <p:cNvPr id="8170" name="Google Shape;8170;p80"/>
              <p:cNvGrpSpPr/>
              <p:nvPr/>
            </p:nvGrpSpPr>
            <p:grpSpPr>
              <a:xfrm>
                <a:off x="3913765" y="4138659"/>
                <a:ext cx="507602" cy="253806"/>
                <a:chOff x="3913765" y="4138659"/>
                <a:chExt cx="507602" cy="253806"/>
              </a:xfrm>
            </p:grpSpPr>
            <p:sp>
              <p:nvSpPr>
                <p:cNvPr id="8171" name="Google Shape;8171;p8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173" name="Google Shape;8173;p80"/>
              <p:cNvGrpSpPr/>
              <p:nvPr/>
            </p:nvGrpSpPr>
            <p:grpSpPr>
              <a:xfrm>
                <a:off x="4421361" y="3997002"/>
                <a:ext cx="507618" cy="395463"/>
                <a:chOff x="4421361" y="3997002"/>
                <a:chExt cx="507618" cy="395463"/>
              </a:xfrm>
            </p:grpSpPr>
            <p:sp>
              <p:nvSpPr>
                <p:cNvPr id="8174" name="Google Shape;8174;p8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0"/>
              <p:cNvGrpSpPr/>
              <p:nvPr/>
            </p:nvGrpSpPr>
            <p:grpSpPr>
              <a:xfrm>
                <a:off x="4928973" y="4189418"/>
                <a:ext cx="507596" cy="203047"/>
                <a:chOff x="4928973" y="4189418"/>
                <a:chExt cx="507596" cy="203047"/>
              </a:xfrm>
            </p:grpSpPr>
            <p:sp>
              <p:nvSpPr>
                <p:cNvPr id="8177" name="Google Shape;8177;p8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9" name="Google Shape;8179;p80"/>
            <p:cNvGrpSpPr/>
            <p:nvPr/>
          </p:nvGrpSpPr>
          <p:grpSpPr>
            <a:xfrm>
              <a:off x="4482186" y="3641905"/>
              <a:ext cx="397605" cy="349784"/>
              <a:chOff x="2906375" y="1159725"/>
              <a:chExt cx="1860575" cy="1636800"/>
            </a:xfrm>
          </p:grpSpPr>
          <p:sp>
            <p:nvSpPr>
              <p:cNvPr id="8180" name="Google Shape;8180;p8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4" name="Google Shape;8184;p80"/>
          <p:cNvGrpSpPr/>
          <p:nvPr/>
        </p:nvGrpSpPr>
        <p:grpSpPr>
          <a:xfrm>
            <a:off x="6528949" y="1853801"/>
            <a:ext cx="940737" cy="721067"/>
            <a:chOff x="6599718" y="2068734"/>
            <a:chExt cx="940737" cy="721067"/>
          </a:xfrm>
        </p:grpSpPr>
        <p:sp>
          <p:nvSpPr>
            <p:cNvPr id="8185" name="Google Shape;8185;p8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1" name="Google Shape;8191;p80"/>
            <p:cNvGrpSpPr/>
            <p:nvPr/>
          </p:nvGrpSpPr>
          <p:grpSpPr>
            <a:xfrm>
              <a:off x="6836957" y="2068734"/>
              <a:ext cx="461892" cy="721067"/>
              <a:chOff x="6836957" y="2068734"/>
              <a:chExt cx="461892" cy="721067"/>
            </a:xfrm>
          </p:grpSpPr>
          <p:sp>
            <p:nvSpPr>
              <p:cNvPr id="8192" name="Google Shape;8192;p8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8" name="Google Shape;8198;p80"/>
              <p:cNvGrpSpPr/>
              <p:nvPr/>
            </p:nvGrpSpPr>
            <p:grpSpPr>
              <a:xfrm>
                <a:off x="6836957" y="2068734"/>
                <a:ext cx="461892" cy="721067"/>
                <a:chOff x="6836957" y="2068734"/>
                <a:chExt cx="461892" cy="721067"/>
              </a:xfrm>
            </p:grpSpPr>
            <p:sp>
              <p:nvSpPr>
                <p:cNvPr id="8199" name="Google Shape;8199;p8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06" name="Google Shape;8206;p80"/>
          <p:cNvGrpSpPr/>
          <p:nvPr/>
        </p:nvGrpSpPr>
        <p:grpSpPr>
          <a:xfrm>
            <a:off x="2412267" y="1858147"/>
            <a:ext cx="712577" cy="712374"/>
            <a:chOff x="2559249" y="2069323"/>
            <a:chExt cx="685566" cy="685634"/>
          </a:xfrm>
        </p:grpSpPr>
        <p:sp>
          <p:nvSpPr>
            <p:cNvPr id="8207" name="Google Shape;8207;p8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0"/>
          <p:cNvGrpSpPr/>
          <p:nvPr/>
        </p:nvGrpSpPr>
        <p:grpSpPr>
          <a:xfrm>
            <a:off x="7594705" y="970936"/>
            <a:ext cx="845645" cy="711911"/>
            <a:chOff x="951975" y="315800"/>
            <a:chExt cx="5860325" cy="4933550"/>
          </a:xfrm>
        </p:grpSpPr>
        <p:sp>
          <p:nvSpPr>
            <p:cNvPr id="8221" name="Google Shape;8221;p8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80"/>
          <p:cNvGrpSpPr/>
          <p:nvPr/>
        </p:nvGrpSpPr>
        <p:grpSpPr>
          <a:xfrm>
            <a:off x="3691834" y="2707045"/>
            <a:ext cx="1617932" cy="621724"/>
            <a:chOff x="3862800" y="3038525"/>
            <a:chExt cx="1329006" cy="510698"/>
          </a:xfrm>
        </p:grpSpPr>
        <p:sp>
          <p:nvSpPr>
            <p:cNvPr id="8230" name="Google Shape;8230;p8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2" name="Google Shape;8232;p80"/>
            <p:cNvGrpSpPr/>
            <p:nvPr/>
          </p:nvGrpSpPr>
          <p:grpSpPr>
            <a:xfrm>
              <a:off x="3967075" y="3040337"/>
              <a:ext cx="1019927" cy="402126"/>
              <a:chOff x="3967075" y="3040337"/>
              <a:chExt cx="1019927" cy="402126"/>
            </a:xfrm>
          </p:grpSpPr>
          <p:sp>
            <p:nvSpPr>
              <p:cNvPr id="8233" name="Google Shape;8233;p8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0"/>
            <p:cNvGrpSpPr/>
            <p:nvPr/>
          </p:nvGrpSpPr>
          <p:grpSpPr>
            <a:xfrm>
              <a:off x="4186700" y="3040337"/>
              <a:ext cx="390475" cy="183289"/>
              <a:chOff x="4186700" y="3040337"/>
              <a:chExt cx="390475" cy="183289"/>
            </a:xfrm>
          </p:grpSpPr>
          <p:sp>
            <p:nvSpPr>
              <p:cNvPr id="8236" name="Google Shape;8236;p8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0"/>
            <p:cNvGrpSpPr/>
            <p:nvPr/>
          </p:nvGrpSpPr>
          <p:grpSpPr>
            <a:xfrm>
              <a:off x="4073727" y="3040337"/>
              <a:ext cx="697794" cy="296263"/>
              <a:chOff x="4073727" y="3040337"/>
              <a:chExt cx="697794" cy="296263"/>
            </a:xfrm>
          </p:grpSpPr>
          <p:sp>
            <p:nvSpPr>
              <p:cNvPr id="8239" name="Google Shape;8239;p8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80"/>
            <p:cNvGrpSpPr/>
            <p:nvPr/>
          </p:nvGrpSpPr>
          <p:grpSpPr>
            <a:xfrm>
              <a:off x="3862800" y="3038525"/>
              <a:ext cx="1329006" cy="510698"/>
              <a:chOff x="3862800" y="3038525"/>
              <a:chExt cx="1329006" cy="510698"/>
            </a:xfrm>
          </p:grpSpPr>
          <p:sp>
            <p:nvSpPr>
              <p:cNvPr id="8242" name="Google Shape;8242;p8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4" name="Google Shape;8244;p80"/>
          <p:cNvGrpSpPr/>
          <p:nvPr/>
        </p:nvGrpSpPr>
        <p:grpSpPr>
          <a:xfrm>
            <a:off x="700156" y="970936"/>
            <a:ext cx="883205" cy="775176"/>
            <a:chOff x="649648" y="271400"/>
            <a:chExt cx="6215377" cy="5455143"/>
          </a:xfrm>
        </p:grpSpPr>
        <p:sp>
          <p:nvSpPr>
            <p:cNvPr id="8245" name="Google Shape;8245;p8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0"/>
          <p:cNvGrpSpPr/>
          <p:nvPr/>
        </p:nvGrpSpPr>
        <p:grpSpPr>
          <a:xfrm>
            <a:off x="2308457" y="970936"/>
            <a:ext cx="767704" cy="815489"/>
            <a:chOff x="2499700" y="1135950"/>
            <a:chExt cx="732402" cy="777990"/>
          </a:xfrm>
        </p:grpSpPr>
        <p:grpSp>
          <p:nvGrpSpPr>
            <p:cNvPr id="8258" name="Google Shape;8258;p80"/>
            <p:cNvGrpSpPr/>
            <p:nvPr/>
          </p:nvGrpSpPr>
          <p:grpSpPr>
            <a:xfrm>
              <a:off x="2499700" y="1135950"/>
              <a:ext cx="732402" cy="694705"/>
              <a:chOff x="2499700" y="1135950"/>
              <a:chExt cx="732402" cy="694705"/>
            </a:xfrm>
          </p:grpSpPr>
          <p:sp>
            <p:nvSpPr>
              <p:cNvPr id="8259" name="Google Shape;8259;p8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0"/>
            <p:cNvGrpSpPr/>
            <p:nvPr/>
          </p:nvGrpSpPr>
          <p:grpSpPr>
            <a:xfrm>
              <a:off x="2517909" y="1188726"/>
              <a:ext cx="702702" cy="725214"/>
              <a:chOff x="2517909" y="1188726"/>
              <a:chExt cx="702702" cy="725214"/>
            </a:xfrm>
          </p:grpSpPr>
          <p:sp>
            <p:nvSpPr>
              <p:cNvPr id="8287" name="Google Shape;8287;p8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2" name="Google Shape;8292;p80"/>
          <p:cNvGrpSpPr/>
          <p:nvPr/>
        </p:nvGrpSpPr>
        <p:grpSpPr>
          <a:xfrm>
            <a:off x="1654189" y="970936"/>
            <a:ext cx="583439" cy="870229"/>
            <a:chOff x="1716825" y="1121550"/>
            <a:chExt cx="622800" cy="928938"/>
          </a:xfrm>
        </p:grpSpPr>
        <p:grpSp>
          <p:nvGrpSpPr>
            <p:cNvPr id="8293" name="Google Shape;8293;p80"/>
            <p:cNvGrpSpPr/>
            <p:nvPr/>
          </p:nvGrpSpPr>
          <p:grpSpPr>
            <a:xfrm>
              <a:off x="1716825" y="1121550"/>
              <a:ext cx="622800" cy="928938"/>
              <a:chOff x="1716825" y="1121550"/>
              <a:chExt cx="622800" cy="928938"/>
            </a:xfrm>
          </p:grpSpPr>
          <p:cxnSp>
            <p:nvCxnSpPr>
              <p:cNvPr id="8294" name="Google Shape;8294;p8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295" name="Google Shape;8295;p8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80"/>
            <p:cNvGrpSpPr/>
            <p:nvPr/>
          </p:nvGrpSpPr>
          <p:grpSpPr>
            <a:xfrm>
              <a:off x="1768050" y="1172775"/>
              <a:ext cx="520200" cy="832000"/>
              <a:chOff x="1768050" y="1172775"/>
              <a:chExt cx="520200" cy="832000"/>
            </a:xfrm>
          </p:grpSpPr>
          <p:cxnSp>
            <p:nvCxnSpPr>
              <p:cNvPr id="8297" name="Google Shape;8297;p8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298" name="Google Shape;8298;p8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80"/>
            <p:cNvGrpSpPr/>
            <p:nvPr/>
          </p:nvGrpSpPr>
          <p:grpSpPr>
            <a:xfrm>
              <a:off x="1820100" y="1225475"/>
              <a:ext cx="416400" cy="729575"/>
              <a:chOff x="1820100" y="1225475"/>
              <a:chExt cx="416400" cy="729575"/>
            </a:xfrm>
          </p:grpSpPr>
          <p:cxnSp>
            <p:nvCxnSpPr>
              <p:cNvPr id="8300" name="Google Shape;8300;p8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301" name="Google Shape;8301;p8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0"/>
            <p:cNvGrpSpPr/>
            <p:nvPr/>
          </p:nvGrpSpPr>
          <p:grpSpPr>
            <a:xfrm>
              <a:off x="1874250" y="1278825"/>
              <a:ext cx="308100" cy="605275"/>
              <a:chOff x="1874250" y="1278825"/>
              <a:chExt cx="308100" cy="605275"/>
            </a:xfrm>
          </p:grpSpPr>
          <p:cxnSp>
            <p:nvCxnSpPr>
              <p:cNvPr id="8303" name="Google Shape;8303;p8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304" name="Google Shape;8304;p8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5" name="Google Shape;8305;p8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80"/>
          <p:cNvGrpSpPr/>
          <p:nvPr/>
        </p:nvGrpSpPr>
        <p:grpSpPr>
          <a:xfrm>
            <a:off x="1574012" y="1857258"/>
            <a:ext cx="739072" cy="714152"/>
            <a:chOff x="4334725" y="1355875"/>
            <a:chExt cx="3106650" cy="3001900"/>
          </a:xfrm>
        </p:grpSpPr>
        <p:grpSp>
          <p:nvGrpSpPr>
            <p:cNvPr id="8307" name="Google Shape;8307;p80"/>
            <p:cNvGrpSpPr/>
            <p:nvPr/>
          </p:nvGrpSpPr>
          <p:grpSpPr>
            <a:xfrm>
              <a:off x="4516050" y="1724875"/>
              <a:ext cx="2693725" cy="2632900"/>
              <a:chOff x="4516050" y="1724875"/>
              <a:chExt cx="2693725" cy="2632900"/>
            </a:xfrm>
          </p:grpSpPr>
          <p:sp>
            <p:nvSpPr>
              <p:cNvPr id="8308" name="Google Shape;8308;p8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80"/>
            <p:cNvGrpSpPr/>
            <p:nvPr/>
          </p:nvGrpSpPr>
          <p:grpSpPr>
            <a:xfrm>
              <a:off x="4334725" y="1355875"/>
              <a:ext cx="3106650" cy="2709650"/>
              <a:chOff x="4334725" y="1355875"/>
              <a:chExt cx="3106650" cy="2709650"/>
            </a:xfrm>
          </p:grpSpPr>
          <p:sp>
            <p:nvSpPr>
              <p:cNvPr id="8312" name="Google Shape;8312;p8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5" name="Google Shape;8315;p80"/>
          <p:cNvGrpSpPr/>
          <p:nvPr/>
        </p:nvGrpSpPr>
        <p:grpSpPr>
          <a:xfrm>
            <a:off x="7690961" y="3488029"/>
            <a:ext cx="312074" cy="684173"/>
            <a:chOff x="7645573" y="3754300"/>
            <a:chExt cx="293855" cy="644170"/>
          </a:xfrm>
        </p:grpSpPr>
        <p:sp>
          <p:nvSpPr>
            <p:cNvPr id="8316" name="Google Shape;8316;p8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0"/>
          <p:cNvGrpSpPr/>
          <p:nvPr/>
        </p:nvGrpSpPr>
        <p:grpSpPr>
          <a:xfrm>
            <a:off x="5612949" y="970936"/>
            <a:ext cx="709011" cy="739359"/>
            <a:chOff x="5830645" y="1256617"/>
            <a:chExt cx="530340" cy="553040"/>
          </a:xfrm>
        </p:grpSpPr>
        <p:grpSp>
          <p:nvGrpSpPr>
            <p:cNvPr id="8319" name="Google Shape;8319;p80"/>
            <p:cNvGrpSpPr/>
            <p:nvPr/>
          </p:nvGrpSpPr>
          <p:grpSpPr>
            <a:xfrm>
              <a:off x="5830645" y="1256617"/>
              <a:ext cx="259743" cy="269909"/>
              <a:chOff x="5830645" y="1256617"/>
              <a:chExt cx="259743" cy="269909"/>
            </a:xfrm>
          </p:grpSpPr>
          <p:sp>
            <p:nvSpPr>
              <p:cNvPr id="8320" name="Google Shape;8320;p8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0"/>
            <p:cNvGrpSpPr/>
            <p:nvPr/>
          </p:nvGrpSpPr>
          <p:grpSpPr>
            <a:xfrm>
              <a:off x="6101293" y="1256617"/>
              <a:ext cx="259692" cy="269909"/>
              <a:chOff x="6101293" y="1256617"/>
              <a:chExt cx="259692" cy="269909"/>
            </a:xfrm>
          </p:grpSpPr>
          <p:sp>
            <p:nvSpPr>
              <p:cNvPr id="8323" name="Google Shape;8323;p8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0"/>
            <p:cNvGrpSpPr/>
            <p:nvPr/>
          </p:nvGrpSpPr>
          <p:grpSpPr>
            <a:xfrm>
              <a:off x="5830645" y="1539749"/>
              <a:ext cx="259692" cy="269909"/>
              <a:chOff x="5830645" y="1539749"/>
              <a:chExt cx="259692" cy="269909"/>
            </a:xfrm>
          </p:grpSpPr>
          <p:sp>
            <p:nvSpPr>
              <p:cNvPr id="8326" name="Google Shape;8326;p8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0"/>
            <p:cNvGrpSpPr/>
            <p:nvPr/>
          </p:nvGrpSpPr>
          <p:grpSpPr>
            <a:xfrm>
              <a:off x="6101293" y="1539749"/>
              <a:ext cx="259692" cy="269909"/>
              <a:chOff x="6101293" y="1539749"/>
              <a:chExt cx="259692" cy="269909"/>
            </a:xfrm>
          </p:grpSpPr>
          <p:sp>
            <p:nvSpPr>
              <p:cNvPr id="8329" name="Google Shape;8329;p8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1" name="Google Shape;8331;p8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0"/>
          <p:cNvGrpSpPr/>
          <p:nvPr/>
        </p:nvGrpSpPr>
        <p:grpSpPr>
          <a:xfrm>
            <a:off x="714444" y="2707052"/>
            <a:ext cx="1452955" cy="621360"/>
            <a:chOff x="732422" y="2990152"/>
            <a:chExt cx="1337773" cy="572102"/>
          </a:xfrm>
        </p:grpSpPr>
        <p:sp>
          <p:nvSpPr>
            <p:cNvPr id="8333" name="Google Shape;8333;p8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342"/>
        <p:cNvGrpSpPr/>
        <p:nvPr/>
      </p:nvGrpSpPr>
      <p:grpSpPr>
        <a:xfrm>
          <a:off x="0" y="0"/>
          <a:ext cx="0" cy="0"/>
          <a:chOff x="0" y="0"/>
          <a:chExt cx="0" cy="0"/>
        </a:xfrm>
      </p:grpSpPr>
      <p:grpSp>
        <p:nvGrpSpPr>
          <p:cNvPr id="8343" name="Google Shape;8343;p81"/>
          <p:cNvGrpSpPr/>
          <p:nvPr/>
        </p:nvGrpSpPr>
        <p:grpSpPr>
          <a:xfrm>
            <a:off x="708579" y="965872"/>
            <a:ext cx="1636117" cy="1526144"/>
            <a:chOff x="729238" y="1179665"/>
            <a:chExt cx="1636117" cy="1526144"/>
          </a:xfrm>
        </p:grpSpPr>
        <p:grpSp>
          <p:nvGrpSpPr>
            <p:cNvPr id="8344" name="Google Shape;8344;p81"/>
            <p:cNvGrpSpPr/>
            <p:nvPr/>
          </p:nvGrpSpPr>
          <p:grpSpPr>
            <a:xfrm>
              <a:off x="729238" y="1179665"/>
              <a:ext cx="80700" cy="1526144"/>
              <a:chOff x="729238" y="1179665"/>
              <a:chExt cx="80700" cy="1526144"/>
            </a:xfrm>
          </p:grpSpPr>
          <p:sp>
            <p:nvSpPr>
              <p:cNvPr id="8345" name="Google Shape;8345;p8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81"/>
            <p:cNvGrpSpPr/>
            <p:nvPr/>
          </p:nvGrpSpPr>
          <p:grpSpPr>
            <a:xfrm>
              <a:off x="903098" y="1179665"/>
              <a:ext cx="80700" cy="1526144"/>
              <a:chOff x="903098" y="1179665"/>
              <a:chExt cx="80700" cy="1526144"/>
            </a:xfrm>
          </p:grpSpPr>
          <p:sp>
            <p:nvSpPr>
              <p:cNvPr id="8356" name="Google Shape;8356;p8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81"/>
            <p:cNvGrpSpPr/>
            <p:nvPr/>
          </p:nvGrpSpPr>
          <p:grpSpPr>
            <a:xfrm>
              <a:off x="1076958" y="1179665"/>
              <a:ext cx="80700" cy="1526144"/>
              <a:chOff x="1076958" y="1179665"/>
              <a:chExt cx="80700" cy="1526144"/>
            </a:xfrm>
          </p:grpSpPr>
          <p:sp>
            <p:nvSpPr>
              <p:cNvPr id="8367" name="Google Shape;8367;p8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1"/>
            <p:cNvGrpSpPr/>
            <p:nvPr/>
          </p:nvGrpSpPr>
          <p:grpSpPr>
            <a:xfrm>
              <a:off x="1247707" y="1179665"/>
              <a:ext cx="80700" cy="1526144"/>
              <a:chOff x="1247707" y="1179665"/>
              <a:chExt cx="80700" cy="1526144"/>
            </a:xfrm>
          </p:grpSpPr>
          <p:sp>
            <p:nvSpPr>
              <p:cNvPr id="8378" name="Google Shape;8378;p8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1"/>
            <p:cNvGrpSpPr/>
            <p:nvPr/>
          </p:nvGrpSpPr>
          <p:grpSpPr>
            <a:xfrm>
              <a:off x="1421567" y="1179665"/>
              <a:ext cx="80700" cy="1526144"/>
              <a:chOff x="1421567" y="1179665"/>
              <a:chExt cx="80700" cy="1526144"/>
            </a:xfrm>
          </p:grpSpPr>
          <p:sp>
            <p:nvSpPr>
              <p:cNvPr id="8389" name="Google Shape;8389;p8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1"/>
            <p:cNvGrpSpPr/>
            <p:nvPr/>
          </p:nvGrpSpPr>
          <p:grpSpPr>
            <a:xfrm>
              <a:off x="1592327" y="1179665"/>
              <a:ext cx="80700" cy="1526144"/>
              <a:chOff x="1592327" y="1179665"/>
              <a:chExt cx="80700" cy="1526144"/>
            </a:xfrm>
          </p:grpSpPr>
          <p:sp>
            <p:nvSpPr>
              <p:cNvPr id="8400" name="Google Shape;8400;p8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81"/>
            <p:cNvGrpSpPr/>
            <p:nvPr/>
          </p:nvGrpSpPr>
          <p:grpSpPr>
            <a:xfrm>
              <a:off x="1766187" y="1179665"/>
              <a:ext cx="80700" cy="1526144"/>
              <a:chOff x="1766187" y="1179665"/>
              <a:chExt cx="80700" cy="1526144"/>
            </a:xfrm>
          </p:grpSpPr>
          <p:sp>
            <p:nvSpPr>
              <p:cNvPr id="8411" name="Google Shape;8411;p8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1"/>
            <p:cNvGrpSpPr/>
            <p:nvPr/>
          </p:nvGrpSpPr>
          <p:grpSpPr>
            <a:xfrm>
              <a:off x="1936935" y="1179665"/>
              <a:ext cx="80700" cy="1526144"/>
              <a:chOff x="1936935" y="1179665"/>
              <a:chExt cx="80700" cy="1526144"/>
            </a:xfrm>
          </p:grpSpPr>
          <p:sp>
            <p:nvSpPr>
              <p:cNvPr id="8422" name="Google Shape;8422;p8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81"/>
            <p:cNvGrpSpPr/>
            <p:nvPr/>
          </p:nvGrpSpPr>
          <p:grpSpPr>
            <a:xfrm>
              <a:off x="2110795" y="1179665"/>
              <a:ext cx="80700" cy="1526144"/>
              <a:chOff x="2110795" y="1179665"/>
              <a:chExt cx="80700" cy="1526144"/>
            </a:xfrm>
          </p:grpSpPr>
          <p:sp>
            <p:nvSpPr>
              <p:cNvPr id="8433" name="Google Shape;8433;p8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1"/>
            <p:cNvGrpSpPr/>
            <p:nvPr/>
          </p:nvGrpSpPr>
          <p:grpSpPr>
            <a:xfrm>
              <a:off x="2284655" y="1179665"/>
              <a:ext cx="80700" cy="1526144"/>
              <a:chOff x="2284655" y="1179665"/>
              <a:chExt cx="80700" cy="1526144"/>
            </a:xfrm>
          </p:grpSpPr>
          <p:sp>
            <p:nvSpPr>
              <p:cNvPr id="8444" name="Google Shape;8444;p8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81"/>
          <p:cNvGrpSpPr/>
          <p:nvPr/>
        </p:nvGrpSpPr>
        <p:grpSpPr>
          <a:xfrm>
            <a:off x="2603245" y="985011"/>
            <a:ext cx="1364248" cy="1102133"/>
            <a:chOff x="2623904" y="1198803"/>
            <a:chExt cx="1364248" cy="1102133"/>
          </a:xfrm>
        </p:grpSpPr>
        <p:grpSp>
          <p:nvGrpSpPr>
            <p:cNvPr id="8455" name="Google Shape;8455;p81"/>
            <p:cNvGrpSpPr/>
            <p:nvPr/>
          </p:nvGrpSpPr>
          <p:grpSpPr>
            <a:xfrm>
              <a:off x="2623907" y="1198803"/>
              <a:ext cx="1364245" cy="273000"/>
              <a:chOff x="2623907" y="1198803"/>
              <a:chExt cx="1364245" cy="273000"/>
            </a:xfrm>
          </p:grpSpPr>
          <p:sp>
            <p:nvSpPr>
              <p:cNvPr id="8456" name="Google Shape;8456;p8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1"/>
            <p:cNvGrpSpPr/>
            <p:nvPr/>
          </p:nvGrpSpPr>
          <p:grpSpPr>
            <a:xfrm>
              <a:off x="2623904" y="1476964"/>
              <a:ext cx="1364245" cy="273000"/>
              <a:chOff x="2623904" y="1476964"/>
              <a:chExt cx="1364245" cy="273000"/>
            </a:xfrm>
          </p:grpSpPr>
          <p:sp>
            <p:nvSpPr>
              <p:cNvPr id="8462" name="Google Shape;8462;p8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1"/>
            <p:cNvGrpSpPr/>
            <p:nvPr/>
          </p:nvGrpSpPr>
          <p:grpSpPr>
            <a:xfrm>
              <a:off x="2623907" y="1749775"/>
              <a:ext cx="1364245" cy="273000"/>
              <a:chOff x="2623907" y="1749775"/>
              <a:chExt cx="1364245" cy="273000"/>
            </a:xfrm>
          </p:grpSpPr>
          <p:sp>
            <p:nvSpPr>
              <p:cNvPr id="8468" name="Google Shape;8468;p8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1"/>
            <p:cNvGrpSpPr/>
            <p:nvPr/>
          </p:nvGrpSpPr>
          <p:grpSpPr>
            <a:xfrm>
              <a:off x="2623904" y="2027936"/>
              <a:ext cx="1364245" cy="273000"/>
              <a:chOff x="2623904" y="2027936"/>
              <a:chExt cx="1364245" cy="273000"/>
            </a:xfrm>
          </p:grpSpPr>
          <p:sp>
            <p:nvSpPr>
              <p:cNvPr id="8474" name="Google Shape;8474;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9" name="Google Shape;8479;p81"/>
          <p:cNvGrpSpPr/>
          <p:nvPr/>
        </p:nvGrpSpPr>
        <p:grpSpPr>
          <a:xfrm>
            <a:off x="2592706" y="2444193"/>
            <a:ext cx="1387541" cy="159124"/>
            <a:chOff x="3200660" y="2180272"/>
            <a:chExt cx="2563824" cy="378237"/>
          </a:xfrm>
        </p:grpSpPr>
        <p:sp>
          <p:nvSpPr>
            <p:cNvPr id="8480" name="Google Shape;8480;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81"/>
          <p:cNvGrpSpPr/>
          <p:nvPr/>
        </p:nvGrpSpPr>
        <p:grpSpPr>
          <a:xfrm>
            <a:off x="2589231" y="2722018"/>
            <a:ext cx="1390502" cy="159625"/>
            <a:chOff x="3530150" y="2790075"/>
            <a:chExt cx="1962600" cy="225300"/>
          </a:xfrm>
        </p:grpSpPr>
        <p:sp>
          <p:nvSpPr>
            <p:cNvPr id="8499" name="Google Shape;8499;p8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81"/>
          <p:cNvGrpSpPr/>
          <p:nvPr/>
        </p:nvGrpSpPr>
        <p:grpSpPr>
          <a:xfrm>
            <a:off x="2589884" y="3000344"/>
            <a:ext cx="1411629" cy="153761"/>
            <a:chOff x="3558802" y="4011427"/>
            <a:chExt cx="1866000" cy="111300"/>
          </a:xfrm>
        </p:grpSpPr>
        <p:sp>
          <p:nvSpPr>
            <p:cNvPr id="8502" name="Google Shape;8502;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81"/>
          <p:cNvGrpSpPr/>
          <p:nvPr/>
        </p:nvGrpSpPr>
        <p:grpSpPr>
          <a:xfrm>
            <a:off x="2589576" y="2205744"/>
            <a:ext cx="1383503" cy="119749"/>
            <a:chOff x="3465975" y="2270276"/>
            <a:chExt cx="1986364" cy="171929"/>
          </a:xfrm>
        </p:grpSpPr>
        <p:sp>
          <p:nvSpPr>
            <p:cNvPr id="8505" name="Google Shape;8505;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1"/>
          <p:cNvGrpSpPr/>
          <p:nvPr/>
        </p:nvGrpSpPr>
        <p:grpSpPr>
          <a:xfrm>
            <a:off x="2600584" y="3569394"/>
            <a:ext cx="1369531" cy="195460"/>
            <a:chOff x="723300" y="4253549"/>
            <a:chExt cx="2276482" cy="324900"/>
          </a:xfrm>
        </p:grpSpPr>
        <p:sp>
          <p:nvSpPr>
            <p:cNvPr id="8514" name="Google Shape;8514;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1"/>
          <p:cNvGrpSpPr/>
          <p:nvPr/>
        </p:nvGrpSpPr>
        <p:grpSpPr>
          <a:xfrm>
            <a:off x="2590145" y="3270574"/>
            <a:ext cx="1389066" cy="180119"/>
            <a:chOff x="705948" y="3788465"/>
            <a:chExt cx="2308953" cy="299400"/>
          </a:xfrm>
        </p:grpSpPr>
        <p:sp>
          <p:nvSpPr>
            <p:cNvPr id="8520" name="Google Shape;8520;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1"/>
          <p:cNvGrpSpPr/>
          <p:nvPr/>
        </p:nvGrpSpPr>
        <p:grpSpPr>
          <a:xfrm>
            <a:off x="2638082" y="3883554"/>
            <a:ext cx="1304609" cy="294074"/>
            <a:chOff x="2658741" y="4097347"/>
            <a:chExt cx="1304609" cy="294074"/>
          </a:xfrm>
        </p:grpSpPr>
        <p:grpSp>
          <p:nvGrpSpPr>
            <p:cNvPr id="8526" name="Google Shape;8526;p81"/>
            <p:cNvGrpSpPr/>
            <p:nvPr/>
          </p:nvGrpSpPr>
          <p:grpSpPr>
            <a:xfrm>
              <a:off x="2658741" y="4097347"/>
              <a:ext cx="118572" cy="294074"/>
              <a:chOff x="3343310" y="4475555"/>
              <a:chExt cx="127717" cy="316753"/>
            </a:xfrm>
          </p:grpSpPr>
          <p:sp>
            <p:nvSpPr>
              <p:cNvPr id="8527" name="Google Shape;8527;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81"/>
            <p:cNvGrpSpPr/>
            <p:nvPr/>
          </p:nvGrpSpPr>
          <p:grpSpPr>
            <a:xfrm>
              <a:off x="3815519" y="4098388"/>
              <a:ext cx="147831" cy="291991"/>
              <a:chOff x="3527539" y="4476677"/>
              <a:chExt cx="159232" cy="314510"/>
            </a:xfrm>
          </p:grpSpPr>
          <p:sp>
            <p:nvSpPr>
              <p:cNvPr id="8530" name="Google Shape;8530;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1"/>
            <p:cNvGrpSpPr/>
            <p:nvPr/>
          </p:nvGrpSpPr>
          <p:grpSpPr>
            <a:xfrm>
              <a:off x="3511696" y="4098388"/>
              <a:ext cx="147831" cy="291991"/>
              <a:chOff x="3527539" y="4476677"/>
              <a:chExt cx="159232" cy="314510"/>
            </a:xfrm>
          </p:grpSpPr>
          <p:sp>
            <p:nvSpPr>
              <p:cNvPr id="8533" name="Google Shape;8533;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81"/>
            <p:cNvGrpSpPr/>
            <p:nvPr/>
          </p:nvGrpSpPr>
          <p:grpSpPr>
            <a:xfrm>
              <a:off x="3207874" y="4098388"/>
              <a:ext cx="147831" cy="291991"/>
              <a:chOff x="3527539" y="4476677"/>
              <a:chExt cx="159232" cy="314510"/>
            </a:xfrm>
          </p:grpSpPr>
          <p:sp>
            <p:nvSpPr>
              <p:cNvPr id="8536" name="Google Shape;8536;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1"/>
            <p:cNvGrpSpPr/>
            <p:nvPr/>
          </p:nvGrpSpPr>
          <p:grpSpPr>
            <a:xfrm>
              <a:off x="2933305" y="4097347"/>
              <a:ext cx="118572" cy="294074"/>
              <a:chOff x="3343310" y="4475555"/>
              <a:chExt cx="127717" cy="316753"/>
            </a:xfrm>
          </p:grpSpPr>
          <p:sp>
            <p:nvSpPr>
              <p:cNvPr id="8539" name="Google Shape;8539;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1" name="Google Shape;8541;p81"/>
          <p:cNvGrpSpPr/>
          <p:nvPr/>
        </p:nvGrpSpPr>
        <p:grpSpPr>
          <a:xfrm>
            <a:off x="4256912" y="1866676"/>
            <a:ext cx="1433821" cy="191501"/>
            <a:chOff x="4273350" y="2080469"/>
            <a:chExt cx="1433821" cy="191501"/>
          </a:xfrm>
        </p:grpSpPr>
        <p:grpSp>
          <p:nvGrpSpPr>
            <p:cNvPr id="8542" name="Google Shape;8542;p81"/>
            <p:cNvGrpSpPr/>
            <p:nvPr/>
          </p:nvGrpSpPr>
          <p:grpSpPr>
            <a:xfrm>
              <a:off x="4273350" y="2080469"/>
              <a:ext cx="1433821" cy="0"/>
              <a:chOff x="5224975" y="2962250"/>
              <a:chExt cx="1544400" cy="0"/>
            </a:xfrm>
          </p:grpSpPr>
          <p:cxnSp>
            <p:nvCxnSpPr>
              <p:cNvPr id="8543" name="Google Shape;8543;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4" name="Google Shape;8544;p8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545" name="Google Shape;8545;p81"/>
            <p:cNvGrpSpPr/>
            <p:nvPr/>
          </p:nvGrpSpPr>
          <p:grpSpPr>
            <a:xfrm>
              <a:off x="4273350" y="2271969"/>
              <a:ext cx="1433821" cy="0"/>
              <a:chOff x="5224975" y="2962250"/>
              <a:chExt cx="1544400" cy="0"/>
            </a:xfrm>
          </p:grpSpPr>
          <p:cxnSp>
            <p:nvCxnSpPr>
              <p:cNvPr id="8546" name="Google Shape;8546;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7" name="Google Shape;8547;p8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548" name="Google Shape;8548;p81"/>
          <p:cNvGrpSpPr/>
          <p:nvPr/>
        </p:nvGrpSpPr>
        <p:grpSpPr>
          <a:xfrm>
            <a:off x="4258467" y="969244"/>
            <a:ext cx="1430711" cy="743389"/>
            <a:chOff x="5159450" y="1919950"/>
            <a:chExt cx="1541050" cy="862500"/>
          </a:xfrm>
        </p:grpSpPr>
        <p:sp>
          <p:nvSpPr>
            <p:cNvPr id="8549" name="Google Shape;8549;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550" name="Google Shape;8550;p81"/>
            <p:cNvGrpSpPr/>
            <p:nvPr/>
          </p:nvGrpSpPr>
          <p:grpSpPr>
            <a:xfrm>
              <a:off x="5159450" y="1919950"/>
              <a:ext cx="1541050" cy="862500"/>
              <a:chOff x="5159450" y="1919950"/>
              <a:chExt cx="1541050" cy="862500"/>
            </a:xfrm>
          </p:grpSpPr>
          <p:cxnSp>
            <p:nvCxnSpPr>
              <p:cNvPr id="8551" name="Google Shape;8551;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552" name="Google Shape;8552;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553" name="Google Shape;8553;p81"/>
          <p:cNvGrpSpPr/>
          <p:nvPr/>
        </p:nvGrpSpPr>
        <p:grpSpPr>
          <a:xfrm>
            <a:off x="4248581" y="2192571"/>
            <a:ext cx="1450484" cy="1052087"/>
            <a:chOff x="5230575" y="1554475"/>
            <a:chExt cx="2137150" cy="1550150"/>
          </a:xfrm>
        </p:grpSpPr>
        <p:sp>
          <p:nvSpPr>
            <p:cNvPr id="8554" name="Google Shape;8554;p8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81"/>
          <p:cNvGrpSpPr/>
          <p:nvPr/>
        </p:nvGrpSpPr>
        <p:grpSpPr>
          <a:xfrm rot="10800000">
            <a:off x="4265131" y="3284761"/>
            <a:ext cx="1417383" cy="887946"/>
            <a:chOff x="5645403" y="2920021"/>
            <a:chExt cx="2650800" cy="2180614"/>
          </a:xfrm>
        </p:grpSpPr>
        <p:sp>
          <p:nvSpPr>
            <p:cNvPr id="8568" name="Google Shape;8568;p8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9" name="Google Shape;8569;p81"/>
            <p:cNvCxnSpPr>
              <a:stCxn id="856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570" name="Google Shape;8570;p8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1" name="Google Shape;8571;p81"/>
            <p:cNvCxnSpPr>
              <a:endCxn id="857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572" name="Google Shape;8572;p8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3" name="Google Shape;8573;p81"/>
            <p:cNvCxnSpPr>
              <a:stCxn id="857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574" name="Google Shape;8574;p8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5" name="Google Shape;8575;p81"/>
            <p:cNvCxnSpPr>
              <a:endCxn id="857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576" name="Google Shape;8576;p81"/>
          <p:cNvGrpSpPr/>
          <p:nvPr/>
        </p:nvGrpSpPr>
        <p:grpSpPr>
          <a:xfrm>
            <a:off x="7365491" y="2188116"/>
            <a:ext cx="1071743" cy="1021579"/>
            <a:chOff x="7189833" y="2022667"/>
            <a:chExt cx="1251159" cy="1192597"/>
          </a:xfrm>
        </p:grpSpPr>
        <p:sp>
          <p:nvSpPr>
            <p:cNvPr id="8577" name="Google Shape;8577;p8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1"/>
          <p:cNvGrpSpPr/>
          <p:nvPr/>
        </p:nvGrpSpPr>
        <p:grpSpPr>
          <a:xfrm>
            <a:off x="706762" y="2614523"/>
            <a:ext cx="1695374" cy="1560837"/>
            <a:chOff x="727421" y="2828315"/>
            <a:chExt cx="1695374" cy="1560837"/>
          </a:xfrm>
        </p:grpSpPr>
        <p:grpSp>
          <p:nvGrpSpPr>
            <p:cNvPr id="8582" name="Google Shape;8582;p81"/>
            <p:cNvGrpSpPr/>
            <p:nvPr/>
          </p:nvGrpSpPr>
          <p:grpSpPr>
            <a:xfrm>
              <a:off x="819108" y="2882501"/>
              <a:ext cx="103104" cy="1426186"/>
              <a:chOff x="4674013" y="3100904"/>
              <a:chExt cx="122758" cy="1698043"/>
            </a:xfrm>
          </p:grpSpPr>
          <p:sp>
            <p:nvSpPr>
              <p:cNvPr id="8583" name="Google Shape;8583;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81"/>
            <p:cNvGrpSpPr/>
            <p:nvPr/>
          </p:nvGrpSpPr>
          <p:grpSpPr>
            <a:xfrm>
              <a:off x="1062475" y="2882501"/>
              <a:ext cx="103104" cy="1426186"/>
              <a:chOff x="4940438" y="3100904"/>
              <a:chExt cx="122758" cy="1698043"/>
            </a:xfrm>
          </p:grpSpPr>
          <p:sp>
            <p:nvSpPr>
              <p:cNvPr id="8591" name="Google Shape;8591;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81"/>
            <p:cNvGrpSpPr/>
            <p:nvPr/>
          </p:nvGrpSpPr>
          <p:grpSpPr>
            <a:xfrm>
              <a:off x="1299324" y="2882501"/>
              <a:ext cx="103104" cy="1426186"/>
              <a:chOff x="5206863" y="3100904"/>
              <a:chExt cx="122758" cy="1698043"/>
            </a:xfrm>
          </p:grpSpPr>
          <p:sp>
            <p:nvSpPr>
              <p:cNvPr id="8599" name="Google Shape;8599;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81"/>
            <p:cNvGrpSpPr/>
            <p:nvPr/>
          </p:nvGrpSpPr>
          <p:grpSpPr>
            <a:xfrm>
              <a:off x="1786057" y="2882501"/>
              <a:ext cx="103104" cy="1426186"/>
              <a:chOff x="6006138" y="3143629"/>
              <a:chExt cx="122758" cy="1698043"/>
            </a:xfrm>
          </p:grpSpPr>
          <p:sp>
            <p:nvSpPr>
              <p:cNvPr id="8607" name="Google Shape;8607;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81"/>
            <p:cNvGrpSpPr/>
            <p:nvPr/>
          </p:nvGrpSpPr>
          <p:grpSpPr>
            <a:xfrm>
              <a:off x="2029422" y="2882501"/>
              <a:ext cx="103104" cy="1426186"/>
              <a:chOff x="6805413" y="3100904"/>
              <a:chExt cx="122758" cy="1698043"/>
            </a:xfrm>
          </p:grpSpPr>
          <p:sp>
            <p:nvSpPr>
              <p:cNvPr id="8615" name="Google Shape;8615;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1"/>
            <p:cNvGrpSpPr/>
            <p:nvPr/>
          </p:nvGrpSpPr>
          <p:grpSpPr>
            <a:xfrm>
              <a:off x="727421" y="2828315"/>
              <a:ext cx="1695374" cy="1560837"/>
              <a:chOff x="734799" y="2782450"/>
              <a:chExt cx="1571100" cy="1577400"/>
            </a:xfrm>
          </p:grpSpPr>
          <p:cxnSp>
            <p:nvCxnSpPr>
              <p:cNvPr id="8623" name="Google Shape;8623;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624" name="Google Shape;8624;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625" name="Google Shape;8625;p81"/>
            <p:cNvGrpSpPr/>
            <p:nvPr/>
          </p:nvGrpSpPr>
          <p:grpSpPr>
            <a:xfrm>
              <a:off x="2272795" y="2882501"/>
              <a:ext cx="103104" cy="1426186"/>
              <a:chOff x="5206863" y="3100904"/>
              <a:chExt cx="122758" cy="1698043"/>
            </a:xfrm>
          </p:grpSpPr>
          <p:sp>
            <p:nvSpPr>
              <p:cNvPr id="8626" name="Google Shape;8626;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1"/>
            <p:cNvGrpSpPr/>
            <p:nvPr/>
          </p:nvGrpSpPr>
          <p:grpSpPr>
            <a:xfrm>
              <a:off x="1542694" y="2882501"/>
              <a:ext cx="103104" cy="1426186"/>
              <a:chOff x="6006138" y="3143629"/>
              <a:chExt cx="122758" cy="1698043"/>
            </a:xfrm>
          </p:grpSpPr>
          <p:sp>
            <p:nvSpPr>
              <p:cNvPr id="8634" name="Google Shape;8634;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1" name="Google Shape;8641;p81"/>
          <p:cNvGrpSpPr/>
          <p:nvPr/>
        </p:nvGrpSpPr>
        <p:grpSpPr>
          <a:xfrm>
            <a:off x="5915341" y="2192094"/>
            <a:ext cx="1248543" cy="1025319"/>
            <a:chOff x="5183758" y="1210600"/>
            <a:chExt cx="3605380" cy="2960783"/>
          </a:xfrm>
        </p:grpSpPr>
        <p:sp>
          <p:nvSpPr>
            <p:cNvPr id="8642" name="Google Shape;8642;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6" name="Google Shape;8646;p8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647" name="Google Shape;8647;p8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648" name="Google Shape;8648;p8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649" name="Google Shape;8649;p8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650" name="Google Shape;8650;p8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1"/>
          <p:cNvGrpSpPr/>
          <p:nvPr/>
        </p:nvGrpSpPr>
        <p:grpSpPr>
          <a:xfrm>
            <a:off x="5772403" y="3330411"/>
            <a:ext cx="2664831" cy="843440"/>
            <a:chOff x="5916567" y="1099697"/>
            <a:chExt cx="2556683" cy="809211"/>
          </a:xfrm>
        </p:grpSpPr>
        <p:sp>
          <p:nvSpPr>
            <p:cNvPr id="8652" name="Google Shape;8652;p8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1"/>
          <p:cNvGrpSpPr/>
          <p:nvPr/>
        </p:nvGrpSpPr>
        <p:grpSpPr>
          <a:xfrm>
            <a:off x="5879943" y="979270"/>
            <a:ext cx="1299851" cy="1023338"/>
            <a:chOff x="5900602" y="1193063"/>
            <a:chExt cx="1299851" cy="1023338"/>
          </a:xfrm>
        </p:grpSpPr>
        <p:grpSp>
          <p:nvGrpSpPr>
            <p:cNvPr id="8661" name="Google Shape;8661;p81"/>
            <p:cNvGrpSpPr/>
            <p:nvPr/>
          </p:nvGrpSpPr>
          <p:grpSpPr>
            <a:xfrm>
              <a:off x="6743564" y="1193063"/>
              <a:ext cx="456889" cy="700379"/>
              <a:chOff x="6743564" y="1193063"/>
              <a:chExt cx="456889" cy="700379"/>
            </a:xfrm>
          </p:grpSpPr>
          <p:grpSp>
            <p:nvGrpSpPr>
              <p:cNvPr id="8662" name="Google Shape;8662;p81"/>
              <p:cNvGrpSpPr/>
              <p:nvPr/>
            </p:nvGrpSpPr>
            <p:grpSpPr>
              <a:xfrm>
                <a:off x="6743564" y="1690731"/>
                <a:ext cx="214402" cy="202710"/>
                <a:chOff x="6743564" y="1690731"/>
                <a:chExt cx="214402" cy="202710"/>
              </a:xfrm>
            </p:grpSpPr>
            <p:sp>
              <p:nvSpPr>
                <p:cNvPr id="8663" name="Google Shape;8663;p8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81"/>
              <p:cNvGrpSpPr/>
              <p:nvPr/>
            </p:nvGrpSpPr>
            <p:grpSpPr>
              <a:xfrm>
                <a:off x="6915505" y="1193063"/>
                <a:ext cx="284947" cy="589637"/>
                <a:chOff x="6915505" y="1193063"/>
                <a:chExt cx="284947" cy="589637"/>
              </a:xfrm>
            </p:grpSpPr>
            <p:sp>
              <p:nvSpPr>
                <p:cNvPr id="8666" name="Google Shape;8666;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67" name="Google Shape;8667;p8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668" name="Google Shape;8668;p81"/>
            <p:cNvGrpSpPr/>
            <p:nvPr/>
          </p:nvGrpSpPr>
          <p:grpSpPr>
            <a:xfrm>
              <a:off x="6520337" y="1193063"/>
              <a:ext cx="341815" cy="801589"/>
              <a:chOff x="6520337" y="1193063"/>
              <a:chExt cx="341815" cy="801589"/>
            </a:xfrm>
          </p:grpSpPr>
          <p:grpSp>
            <p:nvGrpSpPr>
              <p:cNvPr id="8669" name="Google Shape;8669;p81"/>
              <p:cNvGrpSpPr/>
              <p:nvPr/>
            </p:nvGrpSpPr>
            <p:grpSpPr>
              <a:xfrm>
                <a:off x="6520337" y="1589527"/>
                <a:ext cx="213950" cy="405125"/>
                <a:chOff x="6520337" y="1589527"/>
                <a:chExt cx="213950" cy="405125"/>
              </a:xfrm>
            </p:grpSpPr>
            <p:sp>
              <p:nvSpPr>
                <p:cNvPr id="8670" name="Google Shape;8670;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1"/>
              <p:cNvGrpSpPr/>
              <p:nvPr/>
            </p:nvGrpSpPr>
            <p:grpSpPr>
              <a:xfrm>
                <a:off x="6577204" y="1193063"/>
                <a:ext cx="284947" cy="453562"/>
                <a:chOff x="6577204" y="1193063"/>
                <a:chExt cx="284947" cy="453562"/>
              </a:xfrm>
            </p:grpSpPr>
            <p:sp>
              <p:nvSpPr>
                <p:cNvPr id="8673" name="Google Shape;8673;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4" name="Google Shape;8674;p8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675" name="Google Shape;8675;p81"/>
            <p:cNvGrpSpPr/>
            <p:nvPr/>
          </p:nvGrpSpPr>
          <p:grpSpPr>
            <a:xfrm>
              <a:off x="6238903" y="1193063"/>
              <a:ext cx="300475" cy="901782"/>
              <a:chOff x="6238903" y="1193063"/>
              <a:chExt cx="300475" cy="901782"/>
            </a:xfrm>
          </p:grpSpPr>
          <p:grpSp>
            <p:nvGrpSpPr>
              <p:cNvPr id="8676" name="Google Shape;8676;p81"/>
              <p:cNvGrpSpPr/>
              <p:nvPr/>
            </p:nvGrpSpPr>
            <p:grpSpPr>
              <a:xfrm>
                <a:off x="6290865" y="1489315"/>
                <a:ext cx="248514" cy="605530"/>
                <a:chOff x="6290865" y="1489315"/>
                <a:chExt cx="248514" cy="605530"/>
              </a:xfrm>
            </p:grpSpPr>
            <p:sp>
              <p:nvSpPr>
                <p:cNvPr id="8677" name="Google Shape;8677;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81"/>
              <p:cNvGrpSpPr/>
              <p:nvPr/>
            </p:nvGrpSpPr>
            <p:grpSpPr>
              <a:xfrm>
                <a:off x="6238903" y="1193063"/>
                <a:ext cx="284947" cy="327512"/>
                <a:chOff x="6238903" y="1193063"/>
                <a:chExt cx="284947" cy="327512"/>
              </a:xfrm>
            </p:grpSpPr>
            <p:sp>
              <p:nvSpPr>
                <p:cNvPr id="8680" name="Google Shape;8680;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1" name="Google Shape;8681;p8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682" name="Google Shape;8682;p81"/>
            <p:cNvGrpSpPr/>
            <p:nvPr/>
          </p:nvGrpSpPr>
          <p:grpSpPr>
            <a:xfrm>
              <a:off x="5900602" y="1193063"/>
              <a:ext cx="444345" cy="1023338"/>
              <a:chOff x="5900602" y="1193063"/>
              <a:chExt cx="444345" cy="1023338"/>
            </a:xfrm>
          </p:grpSpPr>
          <p:grpSp>
            <p:nvGrpSpPr>
              <p:cNvPr id="8683" name="Google Shape;8683;p81"/>
              <p:cNvGrpSpPr/>
              <p:nvPr/>
            </p:nvGrpSpPr>
            <p:grpSpPr>
              <a:xfrm>
                <a:off x="6046501" y="1367785"/>
                <a:ext cx="298446" cy="848616"/>
                <a:chOff x="6046501" y="1367785"/>
                <a:chExt cx="298446" cy="848616"/>
              </a:xfrm>
            </p:grpSpPr>
            <p:sp>
              <p:nvSpPr>
                <p:cNvPr id="8684" name="Google Shape;8684;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1"/>
              <p:cNvGrpSpPr/>
              <p:nvPr/>
            </p:nvGrpSpPr>
            <p:grpSpPr>
              <a:xfrm>
                <a:off x="5900602" y="1193063"/>
                <a:ext cx="284947" cy="182312"/>
                <a:chOff x="5900602" y="1193063"/>
                <a:chExt cx="284947" cy="182312"/>
              </a:xfrm>
            </p:grpSpPr>
            <p:sp>
              <p:nvSpPr>
                <p:cNvPr id="8687" name="Google Shape;8687;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8" name="Google Shape;8688;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689" name="Google Shape;8689;p81"/>
          <p:cNvGrpSpPr/>
          <p:nvPr/>
        </p:nvGrpSpPr>
        <p:grpSpPr>
          <a:xfrm>
            <a:off x="7217825" y="979415"/>
            <a:ext cx="1219413" cy="1051365"/>
            <a:chOff x="7287122" y="1165658"/>
            <a:chExt cx="1219413" cy="1051365"/>
          </a:xfrm>
        </p:grpSpPr>
        <p:grpSp>
          <p:nvGrpSpPr>
            <p:cNvPr id="8690" name="Google Shape;8690;p81"/>
            <p:cNvGrpSpPr/>
            <p:nvPr/>
          </p:nvGrpSpPr>
          <p:grpSpPr>
            <a:xfrm>
              <a:off x="7287122" y="1969723"/>
              <a:ext cx="1219413" cy="247300"/>
              <a:chOff x="7287122" y="1969723"/>
              <a:chExt cx="1219413" cy="247300"/>
            </a:xfrm>
          </p:grpSpPr>
          <p:sp>
            <p:nvSpPr>
              <p:cNvPr id="8691" name="Google Shape;8691;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2" name="Google Shape;8692;p81"/>
              <p:cNvGrpSpPr/>
              <p:nvPr/>
            </p:nvGrpSpPr>
            <p:grpSpPr>
              <a:xfrm>
                <a:off x="7287122" y="2063892"/>
                <a:ext cx="1151753" cy="73428"/>
                <a:chOff x="7287122" y="2063892"/>
                <a:chExt cx="1151753" cy="73428"/>
              </a:xfrm>
            </p:grpSpPr>
            <p:sp>
              <p:nvSpPr>
                <p:cNvPr id="8693" name="Google Shape;8693;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4" name="Google Shape;8694;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695" name="Google Shape;8695;p81"/>
            <p:cNvGrpSpPr/>
            <p:nvPr/>
          </p:nvGrpSpPr>
          <p:grpSpPr>
            <a:xfrm>
              <a:off x="7287122" y="1712201"/>
              <a:ext cx="1219403" cy="246767"/>
              <a:chOff x="7287122" y="1712201"/>
              <a:chExt cx="1219403" cy="246767"/>
            </a:xfrm>
          </p:grpSpPr>
          <p:sp>
            <p:nvSpPr>
              <p:cNvPr id="8696" name="Google Shape;8696;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81"/>
              <p:cNvGrpSpPr/>
              <p:nvPr/>
            </p:nvGrpSpPr>
            <p:grpSpPr>
              <a:xfrm>
                <a:off x="7287122" y="1842861"/>
                <a:ext cx="1005303" cy="73419"/>
                <a:chOff x="7287122" y="1842861"/>
                <a:chExt cx="1005303" cy="73419"/>
              </a:xfrm>
            </p:grpSpPr>
            <p:sp>
              <p:nvSpPr>
                <p:cNvPr id="8698" name="Google Shape;8698;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9" name="Google Shape;8699;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700" name="Google Shape;8700;p81"/>
            <p:cNvGrpSpPr/>
            <p:nvPr/>
          </p:nvGrpSpPr>
          <p:grpSpPr>
            <a:xfrm>
              <a:off x="7287122" y="1447520"/>
              <a:ext cx="1219403" cy="286667"/>
              <a:chOff x="7287122" y="1447520"/>
              <a:chExt cx="1219403" cy="286667"/>
            </a:xfrm>
          </p:grpSpPr>
          <p:sp>
            <p:nvSpPr>
              <p:cNvPr id="8701" name="Google Shape;8701;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81"/>
              <p:cNvGrpSpPr/>
              <p:nvPr/>
            </p:nvGrpSpPr>
            <p:grpSpPr>
              <a:xfrm>
                <a:off x="7287122" y="1581977"/>
                <a:ext cx="852803" cy="73428"/>
                <a:chOff x="7287122" y="1581977"/>
                <a:chExt cx="852803" cy="73428"/>
              </a:xfrm>
            </p:grpSpPr>
            <p:sp>
              <p:nvSpPr>
                <p:cNvPr id="8703" name="Google Shape;8703;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4" name="Google Shape;8704;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705" name="Google Shape;8705;p81"/>
            <p:cNvGrpSpPr/>
            <p:nvPr/>
          </p:nvGrpSpPr>
          <p:grpSpPr>
            <a:xfrm>
              <a:off x="7287122" y="1165658"/>
              <a:ext cx="1219403" cy="344253"/>
              <a:chOff x="7287122" y="1165658"/>
              <a:chExt cx="1219403" cy="344253"/>
            </a:xfrm>
          </p:grpSpPr>
          <p:sp>
            <p:nvSpPr>
              <p:cNvPr id="8706" name="Google Shape;8706;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7" name="Google Shape;8707;p81"/>
              <p:cNvGrpSpPr/>
              <p:nvPr/>
            </p:nvGrpSpPr>
            <p:grpSpPr>
              <a:xfrm>
                <a:off x="7287122" y="1341025"/>
                <a:ext cx="695703" cy="73419"/>
                <a:chOff x="7287122" y="1341025"/>
                <a:chExt cx="695703" cy="73419"/>
              </a:xfrm>
            </p:grpSpPr>
            <p:sp>
              <p:nvSpPr>
                <p:cNvPr id="8708" name="Google Shape;8708;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9" name="Google Shape;8709;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13"/>
        <p:cNvGrpSpPr/>
        <p:nvPr/>
      </p:nvGrpSpPr>
      <p:grpSpPr>
        <a:xfrm>
          <a:off x="0" y="0"/>
          <a:ext cx="0" cy="0"/>
          <a:chOff x="0" y="0"/>
          <a:chExt cx="0" cy="0"/>
        </a:xfrm>
      </p:grpSpPr>
      <p:grpSp>
        <p:nvGrpSpPr>
          <p:cNvPr id="8714" name="Google Shape;8714;p82"/>
          <p:cNvGrpSpPr/>
          <p:nvPr/>
        </p:nvGrpSpPr>
        <p:grpSpPr>
          <a:xfrm>
            <a:off x="846551" y="2273217"/>
            <a:ext cx="415546" cy="355053"/>
            <a:chOff x="866243" y="2291587"/>
            <a:chExt cx="415546" cy="355053"/>
          </a:xfrm>
        </p:grpSpPr>
        <p:sp>
          <p:nvSpPr>
            <p:cNvPr id="8715" name="Google Shape;8715;p8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82"/>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82"/>
          <p:cNvGrpSpPr/>
          <p:nvPr/>
        </p:nvGrpSpPr>
        <p:grpSpPr>
          <a:xfrm>
            <a:off x="1938828" y="2284205"/>
            <a:ext cx="359213" cy="327807"/>
            <a:chOff x="1958520" y="2302574"/>
            <a:chExt cx="359213" cy="327807"/>
          </a:xfrm>
        </p:grpSpPr>
        <p:sp>
          <p:nvSpPr>
            <p:cNvPr id="8722" name="Google Shape;8722;p8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2"/>
          <p:cNvGrpSpPr/>
          <p:nvPr/>
        </p:nvGrpSpPr>
        <p:grpSpPr>
          <a:xfrm>
            <a:off x="2560190" y="2269057"/>
            <a:ext cx="207582" cy="359594"/>
            <a:chOff x="2656082" y="2287427"/>
            <a:chExt cx="207582" cy="359594"/>
          </a:xfrm>
        </p:grpSpPr>
        <p:sp>
          <p:nvSpPr>
            <p:cNvPr id="8726" name="Google Shape;8726;p8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2"/>
          <p:cNvGrpSpPr/>
          <p:nvPr/>
        </p:nvGrpSpPr>
        <p:grpSpPr>
          <a:xfrm>
            <a:off x="3029961" y="2303099"/>
            <a:ext cx="362991" cy="290018"/>
            <a:chOff x="3049653" y="2321468"/>
            <a:chExt cx="362991" cy="290018"/>
          </a:xfrm>
        </p:grpSpPr>
        <p:sp>
          <p:nvSpPr>
            <p:cNvPr id="8731" name="Google Shape;8731;p8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82"/>
          <p:cNvGrpSpPr/>
          <p:nvPr/>
        </p:nvGrpSpPr>
        <p:grpSpPr>
          <a:xfrm>
            <a:off x="3544551" y="2271534"/>
            <a:ext cx="422342" cy="355243"/>
            <a:chOff x="3564243" y="2289904"/>
            <a:chExt cx="422342" cy="355243"/>
          </a:xfrm>
        </p:grpSpPr>
        <p:sp>
          <p:nvSpPr>
            <p:cNvPr id="8736" name="Google Shape;8736;p8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1" name="Google Shape;8741;p82"/>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2" name="Google Shape;8742;p82"/>
          <p:cNvGrpSpPr/>
          <p:nvPr/>
        </p:nvGrpSpPr>
        <p:grpSpPr>
          <a:xfrm>
            <a:off x="4668202" y="2271344"/>
            <a:ext cx="359594" cy="353909"/>
            <a:chOff x="4687894" y="2289713"/>
            <a:chExt cx="359594" cy="353909"/>
          </a:xfrm>
        </p:grpSpPr>
        <p:sp>
          <p:nvSpPr>
            <p:cNvPr id="8743" name="Google Shape;8743;p8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6" name="Google Shape;8746;p82"/>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7" name="Google Shape;8747;p82"/>
          <p:cNvGrpSpPr/>
          <p:nvPr/>
        </p:nvGrpSpPr>
        <p:grpSpPr>
          <a:xfrm>
            <a:off x="6352932" y="2289857"/>
            <a:ext cx="263567" cy="317614"/>
            <a:chOff x="6421399" y="2308227"/>
            <a:chExt cx="263567" cy="317614"/>
          </a:xfrm>
        </p:grpSpPr>
        <p:sp>
          <p:nvSpPr>
            <p:cNvPr id="8748" name="Google Shape;8748;p8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2"/>
          <p:cNvGrpSpPr/>
          <p:nvPr/>
        </p:nvGrpSpPr>
        <p:grpSpPr>
          <a:xfrm>
            <a:off x="6850501" y="2277250"/>
            <a:ext cx="360356" cy="343462"/>
            <a:chOff x="6870193" y="2295620"/>
            <a:chExt cx="360356" cy="343462"/>
          </a:xfrm>
        </p:grpSpPr>
        <p:sp>
          <p:nvSpPr>
            <p:cNvPr id="8753" name="Google Shape;8753;p8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2"/>
          <p:cNvGrpSpPr/>
          <p:nvPr/>
        </p:nvGrpSpPr>
        <p:grpSpPr>
          <a:xfrm>
            <a:off x="7421773" y="2284490"/>
            <a:ext cx="342192" cy="327140"/>
            <a:chOff x="7441465" y="2302860"/>
            <a:chExt cx="342192" cy="327140"/>
          </a:xfrm>
        </p:grpSpPr>
        <p:sp>
          <p:nvSpPr>
            <p:cNvPr id="8756" name="Google Shape;8756;p8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82"/>
          <p:cNvGrpSpPr/>
          <p:nvPr/>
        </p:nvGrpSpPr>
        <p:grpSpPr>
          <a:xfrm>
            <a:off x="7969991" y="2331837"/>
            <a:ext cx="332761" cy="234066"/>
            <a:chOff x="7989683" y="2350207"/>
            <a:chExt cx="332761" cy="234066"/>
          </a:xfrm>
        </p:grpSpPr>
        <p:sp>
          <p:nvSpPr>
            <p:cNvPr id="8759" name="Google Shape;8759;p8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82"/>
          <p:cNvGrpSpPr/>
          <p:nvPr/>
        </p:nvGrpSpPr>
        <p:grpSpPr>
          <a:xfrm>
            <a:off x="5803602" y="2291381"/>
            <a:ext cx="315327" cy="314978"/>
            <a:chOff x="5823294" y="2309751"/>
            <a:chExt cx="315327" cy="314978"/>
          </a:xfrm>
        </p:grpSpPr>
        <p:sp>
          <p:nvSpPr>
            <p:cNvPr id="8766" name="Google Shape;8766;p8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82"/>
          <p:cNvGrpSpPr/>
          <p:nvPr/>
        </p:nvGrpSpPr>
        <p:grpSpPr>
          <a:xfrm>
            <a:off x="2477583" y="2725790"/>
            <a:ext cx="370930" cy="370549"/>
            <a:chOff x="2497275" y="2744159"/>
            <a:chExt cx="370930" cy="370549"/>
          </a:xfrm>
        </p:grpSpPr>
        <p:sp>
          <p:nvSpPr>
            <p:cNvPr id="8784" name="Google Shape;8784;p8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2"/>
          <p:cNvGrpSpPr/>
          <p:nvPr/>
        </p:nvGrpSpPr>
        <p:grpSpPr>
          <a:xfrm>
            <a:off x="841248" y="2728108"/>
            <a:ext cx="371883" cy="365691"/>
            <a:chOff x="860940" y="2746477"/>
            <a:chExt cx="371883" cy="365691"/>
          </a:xfrm>
        </p:grpSpPr>
        <p:sp>
          <p:nvSpPr>
            <p:cNvPr id="8791" name="Google Shape;8791;p8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2"/>
          <p:cNvGrpSpPr/>
          <p:nvPr/>
        </p:nvGrpSpPr>
        <p:grpSpPr>
          <a:xfrm>
            <a:off x="1431144" y="2747889"/>
            <a:ext cx="283985" cy="341080"/>
            <a:chOff x="1493849" y="2775533"/>
            <a:chExt cx="283985" cy="341080"/>
          </a:xfrm>
        </p:grpSpPr>
        <p:sp>
          <p:nvSpPr>
            <p:cNvPr id="8797" name="Google Shape;8797;p8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2"/>
          <p:cNvGrpSpPr/>
          <p:nvPr/>
        </p:nvGrpSpPr>
        <p:grpSpPr>
          <a:xfrm>
            <a:off x="1933144" y="2756052"/>
            <a:ext cx="372835" cy="342573"/>
            <a:chOff x="1952836" y="2774422"/>
            <a:chExt cx="372835" cy="342573"/>
          </a:xfrm>
        </p:grpSpPr>
        <p:sp>
          <p:nvSpPr>
            <p:cNvPr id="8800" name="Google Shape;8800;p8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2"/>
          <p:cNvGrpSpPr/>
          <p:nvPr/>
        </p:nvGrpSpPr>
        <p:grpSpPr>
          <a:xfrm>
            <a:off x="3060224" y="2726107"/>
            <a:ext cx="332729" cy="372518"/>
            <a:chOff x="3079916" y="2744477"/>
            <a:chExt cx="332729" cy="372518"/>
          </a:xfrm>
        </p:grpSpPr>
        <p:sp>
          <p:nvSpPr>
            <p:cNvPr id="8804" name="Google Shape;8804;p8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82"/>
          <p:cNvGrpSpPr/>
          <p:nvPr/>
        </p:nvGrpSpPr>
        <p:grpSpPr>
          <a:xfrm>
            <a:off x="3600884" y="2727155"/>
            <a:ext cx="336889" cy="355592"/>
            <a:chOff x="3620576" y="2745525"/>
            <a:chExt cx="336889" cy="355592"/>
          </a:xfrm>
        </p:grpSpPr>
        <p:sp>
          <p:nvSpPr>
            <p:cNvPr id="8808" name="Google Shape;8808;p8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2"/>
          <p:cNvGrpSpPr/>
          <p:nvPr/>
        </p:nvGrpSpPr>
        <p:grpSpPr>
          <a:xfrm>
            <a:off x="4107123" y="2742334"/>
            <a:ext cx="380393" cy="363118"/>
            <a:chOff x="4126815" y="2760704"/>
            <a:chExt cx="380393" cy="363118"/>
          </a:xfrm>
        </p:grpSpPr>
        <p:sp>
          <p:nvSpPr>
            <p:cNvPr id="8811" name="Google Shape;8811;p8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2"/>
          <p:cNvGrpSpPr/>
          <p:nvPr/>
        </p:nvGrpSpPr>
        <p:grpSpPr>
          <a:xfrm>
            <a:off x="4656294" y="2727314"/>
            <a:ext cx="381346" cy="368644"/>
            <a:chOff x="4675986" y="2745684"/>
            <a:chExt cx="381346" cy="368644"/>
          </a:xfrm>
        </p:grpSpPr>
        <p:sp>
          <p:nvSpPr>
            <p:cNvPr id="8816" name="Google Shape;8816;p8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2"/>
          <p:cNvGrpSpPr/>
          <p:nvPr/>
        </p:nvGrpSpPr>
        <p:grpSpPr>
          <a:xfrm>
            <a:off x="5200924" y="2772692"/>
            <a:ext cx="373185" cy="302466"/>
            <a:chOff x="5220616" y="2791061"/>
            <a:chExt cx="373185" cy="302466"/>
          </a:xfrm>
        </p:grpSpPr>
        <p:sp>
          <p:nvSpPr>
            <p:cNvPr id="8819" name="Google Shape;8819;p8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2"/>
          <p:cNvGrpSpPr/>
          <p:nvPr/>
        </p:nvGrpSpPr>
        <p:grpSpPr>
          <a:xfrm>
            <a:off x="5768969" y="2754147"/>
            <a:ext cx="284366" cy="344097"/>
            <a:chOff x="5864861" y="2772517"/>
            <a:chExt cx="284366" cy="344097"/>
          </a:xfrm>
        </p:grpSpPr>
        <p:sp>
          <p:nvSpPr>
            <p:cNvPr id="8838" name="Google Shape;8838;p8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82"/>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5" name="Google Shape;8845;p82"/>
          <p:cNvGrpSpPr/>
          <p:nvPr/>
        </p:nvGrpSpPr>
        <p:grpSpPr>
          <a:xfrm>
            <a:off x="6954467" y="2771168"/>
            <a:ext cx="255247" cy="327458"/>
            <a:chOff x="6974158" y="2789537"/>
            <a:chExt cx="255247" cy="327458"/>
          </a:xfrm>
        </p:grpSpPr>
        <p:sp>
          <p:nvSpPr>
            <p:cNvPr id="8846" name="Google Shape;8846;p8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2"/>
          <p:cNvGrpSpPr/>
          <p:nvPr/>
        </p:nvGrpSpPr>
        <p:grpSpPr>
          <a:xfrm>
            <a:off x="7511005" y="2771930"/>
            <a:ext cx="244291" cy="326314"/>
            <a:chOff x="7530697" y="2790299"/>
            <a:chExt cx="244291" cy="326314"/>
          </a:xfrm>
        </p:grpSpPr>
        <p:sp>
          <p:nvSpPr>
            <p:cNvPr id="8853" name="Google Shape;8853;p8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82"/>
          <p:cNvGrpSpPr/>
          <p:nvPr/>
        </p:nvGrpSpPr>
        <p:grpSpPr>
          <a:xfrm>
            <a:off x="7968499" y="2813878"/>
            <a:ext cx="332348" cy="283985"/>
            <a:chOff x="7988191" y="2832248"/>
            <a:chExt cx="332348" cy="283985"/>
          </a:xfrm>
        </p:grpSpPr>
        <p:sp>
          <p:nvSpPr>
            <p:cNvPr id="8860" name="Google Shape;8860;p8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3" name="Google Shape;8863;p82"/>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4" name="Google Shape;8864;p82"/>
          <p:cNvGrpSpPr/>
          <p:nvPr/>
        </p:nvGrpSpPr>
        <p:grpSpPr>
          <a:xfrm>
            <a:off x="3568748" y="3239998"/>
            <a:ext cx="364484" cy="262423"/>
            <a:chOff x="3588440" y="3258368"/>
            <a:chExt cx="364484" cy="262423"/>
          </a:xfrm>
        </p:grpSpPr>
        <p:sp>
          <p:nvSpPr>
            <p:cNvPr id="8865" name="Google Shape;8865;p8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1" name="Google Shape;8871;p82"/>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2" name="Google Shape;8872;p82"/>
          <p:cNvGrpSpPr/>
          <p:nvPr/>
        </p:nvGrpSpPr>
        <p:grpSpPr>
          <a:xfrm>
            <a:off x="5746125" y="3209355"/>
            <a:ext cx="364865" cy="324822"/>
            <a:chOff x="5765817" y="3227724"/>
            <a:chExt cx="364865" cy="324822"/>
          </a:xfrm>
        </p:grpSpPr>
        <p:sp>
          <p:nvSpPr>
            <p:cNvPr id="8873" name="Google Shape;8873;p8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2"/>
          <p:cNvGrpSpPr/>
          <p:nvPr/>
        </p:nvGrpSpPr>
        <p:grpSpPr>
          <a:xfrm>
            <a:off x="6208891" y="3219294"/>
            <a:ext cx="446539" cy="303895"/>
            <a:chOff x="6228583" y="3237664"/>
            <a:chExt cx="446539" cy="303895"/>
          </a:xfrm>
        </p:grpSpPr>
        <p:sp>
          <p:nvSpPr>
            <p:cNvPr id="8877" name="Google Shape;8877;p8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2"/>
          <p:cNvGrpSpPr/>
          <p:nvPr/>
        </p:nvGrpSpPr>
        <p:grpSpPr>
          <a:xfrm>
            <a:off x="846170" y="3188936"/>
            <a:ext cx="364484" cy="364897"/>
            <a:chOff x="865862" y="3207306"/>
            <a:chExt cx="364484" cy="364897"/>
          </a:xfrm>
        </p:grpSpPr>
        <p:sp>
          <p:nvSpPr>
            <p:cNvPr id="8895" name="Google Shape;8895;p8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2"/>
          <p:cNvGrpSpPr/>
          <p:nvPr/>
        </p:nvGrpSpPr>
        <p:grpSpPr>
          <a:xfrm>
            <a:off x="1384925" y="3208593"/>
            <a:ext cx="370168" cy="325965"/>
            <a:chOff x="1404617" y="3226962"/>
            <a:chExt cx="370168" cy="325965"/>
          </a:xfrm>
        </p:grpSpPr>
        <p:sp>
          <p:nvSpPr>
            <p:cNvPr id="8910" name="Google Shape;8910;p8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2"/>
          <p:cNvGrpSpPr/>
          <p:nvPr/>
        </p:nvGrpSpPr>
        <p:grpSpPr>
          <a:xfrm>
            <a:off x="1933711" y="3197724"/>
            <a:ext cx="366389" cy="354481"/>
            <a:chOff x="1954741" y="3212419"/>
            <a:chExt cx="366389" cy="354481"/>
          </a:xfrm>
        </p:grpSpPr>
        <p:sp>
          <p:nvSpPr>
            <p:cNvPr id="8920" name="Google Shape;8920;p8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82"/>
          <p:cNvGrpSpPr/>
          <p:nvPr/>
        </p:nvGrpSpPr>
        <p:grpSpPr>
          <a:xfrm>
            <a:off x="3023547" y="3197256"/>
            <a:ext cx="366008" cy="348670"/>
            <a:chOff x="3043239" y="3215626"/>
            <a:chExt cx="366008" cy="348670"/>
          </a:xfrm>
        </p:grpSpPr>
        <p:sp>
          <p:nvSpPr>
            <p:cNvPr id="8928" name="Google Shape;8928;p8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82"/>
          <p:cNvGrpSpPr/>
          <p:nvPr/>
        </p:nvGrpSpPr>
        <p:grpSpPr>
          <a:xfrm>
            <a:off x="4198641" y="3166613"/>
            <a:ext cx="209107" cy="383442"/>
            <a:chOff x="4218333" y="3184982"/>
            <a:chExt cx="209107" cy="383442"/>
          </a:xfrm>
        </p:grpSpPr>
        <p:sp>
          <p:nvSpPr>
            <p:cNvPr id="8931" name="Google Shape;8931;p8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3" name="Google Shape;8933;p82"/>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4" name="Google Shape;8934;p82"/>
          <p:cNvGrpSpPr/>
          <p:nvPr/>
        </p:nvGrpSpPr>
        <p:grpSpPr>
          <a:xfrm>
            <a:off x="6876953" y="3197637"/>
            <a:ext cx="322917" cy="347876"/>
            <a:chOff x="6896644" y="3216007"/>
            <a:chExt cx="322917" cy="347876"/>
          </a:xfrm>
        </p:grpSpPr>
        <p:sp>
          <p:nvSpPr>
            <p:cNvPr id="8935" name="Google Shape;8935;p8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82"/>
          <p:cNvGrpSpPr/>
          <p:nvPr/>
        </p:nvGrpSpPr>
        <p:grpSpPr>
          <a:xfrm>
            <a:off x="7409674" y="3204814"/>
            <a:ext cx="334634" cy="333904"/>
            <a:chOff x="7429366" y="3223183"/>
            <a:chExt cx="334634" cy="333904"/>
          </a:xfrm>
        </p:grpSpPr>
        <p:sp>
          <p:nvSpPr>
            <p:cNvPr id="8943" name="Google Shape;8943;p8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5" name="Google Shape;8945;p82"/>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82"/>
          <p:cNvGrpSpPr/>
          <p:nvPr/>
        </p:nvGrpSpPr>
        <p:grpSpPr>
          <a:xfrm>
            <a:off x="5196764" y="3707114"/>
            <a:ext cx="356196" cy="265631"/>
            <a:chOff x="5216456" y="3725484"/>
            <a:chExt cx="356196" cy="265631"/>
          </a:xfrm>
        </p:grpSpPr>
        <p:sp>
          <p:nvSpPr>
            <p:cNvPr id="8947" name="Google Shape;8947;p8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82"/>
          <p:cNvGrpSpPr/>
          <p:nvPr/>
        </p:nvGrpSpPr>
        <p:grpSpPr>
          <a:xfrm>
            <a:off x="6829701" y="3715625"/>
            <a:ext cx="355053" cy="248038"/>
            <a:chOff x="6849393" y="3733994"/>
            <a:chExt cx="355053" cy="248038"/>
          </a:xfrm>
        </p:grpSpPr>
        <p:sp>
          <p:nvSpPr>
            <p:cNvPr id="8950" name="Google Shape;8950;p8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2"/>
          <p:cNvGrpSpPr/>
          <p:nvPr/>
        </p:nvGrpSpPr>
        <p:grpSpPr>
          <a:xfrm>
            <a:off x="7899305" y="3696318"/>
            <a:ext cx="392111" cy="280206"/>
            <a:chOff x="7918997" y="3714687"/>
            <a:chExt cx="392111" cy="280206"/>
          </a:xfrm>
        </p:grpSpPr>
        <p:sp>
          <p:nvSpPr>
            <p:cNvPr id="8956" name="Google Shape;8956;p8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1" name="Google Shape;8961;p82"/>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2" name="Google Shape;8962;p82"/>
          <p:cNvGrpSpPr/>
          <p:nvPr/>
        </p:nvGrpSpPr>
        <p:grpSpPr>
          <a:xfrm>
            <a:off x="1389085" y="3662594"/>
            <a:ext cx="357720" cy="355148"/>
            <a:chOff x="1408777" y="3680964"/>
            <a:chExt cx="357720" cy="355148"/>
          </a:xfrm>
        </p:grpSpPr>
        <p:sp>
          <p:nvSpPr>
            <p:cNvPr id="8963" name="Google Shape;8963;p8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82"/>
          <p:cNvGrpSpPr/>
          <p:nvPr/>
        </p:nvGrpSpPr>
        <p:grpSpPr>
          <a:xfrm>
            <a:off x="1933144" y="3662594"/>
            <a:ext cx="357720" cy="355148"/>
            <a:chOff x="1952836" y="3680964"/>
            <a:chExt cx="357720" cy="355148"/>
          </a:xfrm>
        </p:grpSpPr>
        <p:sp>
          <p:nvSpPr>
            <p:cNvPr id="8969" name="Google Shape;8969;p8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82"/>
          <p:cNvGrpSpPr/>
          <p:nvPr/>
        </p:nvGrpSpPr>
        <p:grpSpPr>
          <a:xfrm>
            <a:off x="2477202" y="3662594"/>
            <a:ext cx="357720" cy="355148"/>
            <a:chOff x="2496894" y="3680964"/>
            <a:chExt cx="357720" cy="355148"/>
          </a:xfrm>
        </p:grpSpPr>
        <p:sp>
          <p:nvSpPr>
            <p:cNvPr id="8975" name="Google Shape;8975;p8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2"/>
          <p:cNvGrpSpPr/>
          <p:nvPr/>
        </p:nvGrpSpPr>
        <p:grpSpPr>
          <a:xfrm>
            <a:off x="3021292" y="3662689"/>
            <a:ext cx="356164" cy="355815"/>
            <a:chOff x="3040984" y="3681059"/>
            <a:chExt cx="356164" cy="355815"/>
          </a:xfrm>
        </p:grpSpPr>
        <p:sp>
          <p:nvSpPr>
            <p:cNvPr id="8981" name="Google Shape;8981;p8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82"/>
          <p:cNvGrpSpPr/>
          <p:nvPr/>
        </p:nvGrpSpPr>
        <p:grpSpPr>
          <a:xfrm>
            <a:off x="3564589" y="3680821"/>
            <a:ext cx="358069" cy="317995"/>
            <a:chOff x="3584280" y="3699191"/>
            <a:chExt cx="358069" cy="317995"/>
          </a:xfrm>
        </p:grpSpPr>
        <p:sp>
          <p:nvSpPr>
            <p:cNvPr id="8985" name="Google Shape;8985;p8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2"/>
          <p:cNvGrpSpPr/>
          <p:nvPr/>
        </p:nvGrpSpPr>
        <p:grpSpPr>
          <a:xfrm>
            <a:off x="4109790" y="3662689"/>
            <a:ext cx="355402" cy="354291"/>
            <a:chOff x="4129482" y="3681059"/>
            <a:chExt cx="355402" cy="354291"/>
          </a:xfrm>
        </p:grpSpPr>
        <p:sp>
          <p:nvSpPr>
            <p:cNvPr id="8990" name="Google Shape;8990;p8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82"/>
          <p:cNvGrpSpPr/>
          <p:nvPr/>
        </p:nvGrpSpPr>
        <p:grpSpPr>
          <a:xfrm>
            <a:off x="4653849" y="3661927"/>
            <a:ext cx="355434" cy="355815"/>
            <a:chOff x="4673540" y="3680297"/>
            <a:chExt cx="355434" cy="355815"/>
          </a:xfrm>
        </p:grpSpPr>
        <p:sp>
          <p:nvSpPr>
            <p:cNvPr id="8995" name="Google Shape;8995;p8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2"/>
          <p:cNvGrpSpPr/>
          <p:nvPr/>
        </p:nvGrpSpPr>
        <p:grpSpPr>
          <a:xfrm>
            <a:off x="5759716" y="3680821"/>
            <a:ext cx="317645" cy="318757"/>
            <a:chOff x="5779408" y="3699191"/>
            <a:chExt cx="317645" cy="318757"/>
          </a:xfrm>
        </p:grpSpPr>
        <p:sp>
          <p:nvSpPr>
            <p:cNvPr id="8999" name="Google Shape;8999;p8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1" name="Google Shape;9001;p82"/>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2" name="Google Shape;9002;p82"/>
          <p:cNvGrpSpPr/>
          <p:nvPr/>
        </p:nvGrpSpPr>
        <p:grpSpPr>
          <a:xfrm>
            <a:off x="7370743" y="3662499"/>
            <a:ext cx="372073" cy="355243"/>
            <a:chOff x="7390435" y="3680868"/>
            <a:chExt cx="372073" cy="355243"/>
          </a:xfrm>
        </p:grpSpPr>
        <p:sp>
          <p:nvSpPr>
            <p:cNvPr id="9003" name="Google Shape;9003;p8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82"/>
          <p:cNvGrpSpPr/>
          <p:nvPr/>
        </p:nvGrpSpPr>
        <p:grpSpPr>
          <a:xfrm>
            <a:off x="1392301" y="4119346"/>
            <a:ext cx="374709" cy="374010"/>
            <a:chOff x="1421638" y="4125629"/>
            <a:chExt cx="374709" cy="374010"/>
          </a:xfrm>
        </p:grpSpPr>
        <p:sp>
          <p:nvSpPr>
            <p:cNvPr id="9010" name="Google Shape;9010;p8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2"/>
          <p:cNvGrpSpPr/>
          <p:nvPr/>
        </p:nvGrpSpPr>
        <p:grpSpPr>
          <a:xfrm>
            <a:off x="1943917" y="4135255"/>
            <a:ext cx="357720" cy="342192"/>
            <a:chOff x="1973254" y="4156304"/>
            <a:chExt cx="357720" cy="342192"/>
          </a:xfrm>
        </p:grpSpPr>
        <p:sp>
          <p:nvSpPr>
            <p:cNvPr id="9013" name="Google Shape;9013;p8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2"/>
          <p:cNvGrpSpPr/>
          <p:nvPr/>
        </p:nvGrpSpPr>
        <p:grpSpPr>
          <a:xfrm>
            <a:off x="2494422" y="4136192"/>
            <a:ext cx="341049" cy="340318"/>
            <a:chOff x="2523759" y="4135505"/>
            <a:chExt cx="341049" cy="340318"/>
          </a:xfrm>
        </p:grpSpPr>
        <p:sp>
          <p:nvSpPr>
            <p:cNvPr id="9020" name="Google Shape;9020;p8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82"/>
          <p:cNvGrpSpPr/>
          <p:nvPr/>
        </p:nvGrpSpPr>
        <p:grpSpPr>
          <a:xfrm>
            <a:off x="3011266" y="4131175"/>
            <a:ext cx="392079" cy="350353"/>
            <a:chOff x="3040603" y="4130360"/>
            <a:chExt cx="392079" cy="350353"/>
          </a:xfrm>
        </p:grpSpPr>
        <p:sp>
          <p:nvSpPr>
            <p:cNvPr id="9023" name="Google Shape;9023;p8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82"/>
          <p:cNvGrpSpPr/>
          <p:nvPr/>
        </p:nvGrpSpPr>
        <p:grpSpPr>
          <a:xfrm>
            <a:off x="3632807" y="4136192"/>
            <a:ext cx="232955" cy="340318"/>
            <a:chOff x="3662144" y="4135505"/>
            <a:chExt cx="232955" cy="340318"/>
          </a:xfrm>
        </p:grpSpPr>
        <p:sp>
          <p:nvSpPr>
            <p:cNvPr id="9034" name="Google Shape;9034;p8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82"/>
          <p:cNvGrpSpPr/>
          <p:nvPr/>
        </p:nvGrpSpPr>
        <p:grpSpPr>
          <a:xfrm>
            <a:off x="4119801" y="4122029"/>
            <a:ext cx="344065" cy="368644"/>
            <a:chOff x="4149138" y="4121151"/>
            <a:chExt cx="344065" cy="368644"/>
          </a:xfrm>
        </p:grpSpPr>
        <p:sp>
          <p:nvSpPr>
            <p:cNvPr id="9039" name="Google Shape;9039;p8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82"/>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82"/>
          <p:cNvGrpSpPr/>
          <p:nvPr/>
        </p:nvGrpSpPr>
        <p:grpSpPr>
          <a:xfrm>
            <a:off x="5176925" y="4174949"/>
            <a:ext cx="397763" cy="262804"/>
            <a:chOff x="5206262" y="4174817"/>
            <a:chExt cx="397763" cy="262804"/>
          </a:xfrm>
        </p:grpSpPr>
        <p:sp>
          <p:nvSpPr>
            <p:cNvPr id="9053" name="Google Shape;9053;p8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82"/>
          <p:cNvGrpSpPr/>
          <p:nvPr/>
        </p:nvGrpSpPr>
        <p:grpSpPr>
          <a:xfrm>
            <a:off x="5698279" y="4161342"/>
            <a:ext cx="440505" cy="290018"/>
            <a:chOff x="5727616" y="4204699"/>
            <a:chExt cx="440505" cy="290018"/>
          </a:xfrm>
        </p:grpSpPr>
        <p:sp>
          <p:nvSpPr>
            <p:cNvPr id="9061" name="Google Shape;9061;p8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2"/>
          <p:cNvGrpSpPr/>
          <p:nvPr/>
        </p:nvGrpSpPr>
        <p:grpSpPr>
          <a:xfrm>
            <a:off x="6380726" y="4124093"/>
            <a:ext cx="159950" cy="364516"/>
            <a:chOff x="6410063" y="4135124"/>
            <a:chExt cx="159950" cy="364516"/>
          </a:xfrm>
        </p:grpSpPr>
        <p:sp>
          <p:nvSpPr>
            <p:cNvPr id="9070" name="Google Shape;9070;p8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2"/>
          <p:cNvGrpSpPr/>
          <p:nvPr/>
        </p:nvGrpSpPr>
        <p:grpSpPr>
          <a:xfrm>
            <a:off x="6641065" y="4124284"/>
            <a:ext cx="214378" cy="364135"/>
            <a:chOff x="6924652" y="4135505"/>
            <a:chExt cx="214378" cy="364135"/>
          </a:xfrm>
        </p:grpSpPr>
        <p:sp>
          <p:nvSpPr>
            <p:cNvPr id="9075" name="Google Shape;9075;p8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9" name="Google Shape;9079;p8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080" name="Google Shape;9080;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081" name="Google Shape;9081;p82"/>
          <p:cNvGrpSpPr/>
          <p:nvPr/>
        </p:nvGrpSpPr>
        <p:grpSpPr>
          <a:xfrm>
            <a:off x="841240" y="4119220"/>
            <a:ext cx="374177" cy="374263"/>
            <a:chOff x="775325" y="4143525"/>
            <a:chExt cx="468776" cy="468884"/>
          </a:xfrm>
        </p:grpSpPr>
        <p:sp>
          <p:nvSpPr>
            <p:cNvPr id="9082" name="Google Shape;9082;p82"/>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2"/>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2"/>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82"/>
          <p:cNvGrpSpPr/>
          <p:nvPr/>
        </p:nvGrpSpPr>
        <p:grpSpPr>
          <a:xfrm>
            <a:off x="7015917" y="4114633"/>
            <a:ext cx="219464" cy="383437"/>
            <a:chOff x="1426400" y="1814750"/>
            <a:chExt cx="407850" cy="712575"/>
          </a:xfrm>
        </p:grpSpPr>
        <p:sp>
          <p:nvSpPr>
            <p:cNvPr id="9087" name="Google Shape;9087;p82"/>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2"/>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2"/>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82"/>
          <p:cNvGrpSpPr/>
          <p:nvPr/>
        </p:nvGrpSpPr>
        <p:grpSpPr>
          <a:xfrm>
            <a:off x="7391519" y="4149408"/>
            <a:ext cx="313833" cy="313887"/>
            <a:chOff x="1910075" y="2021700"/>
            <a:chExt cx="583225" cy="583325"/>
          </a:xfrm>
        </p:grpSpPr>
        <p:sp>
          <p:nvSpPr>
            <p:cNvPr id="9091" name="Google Shape;9091;p82"/>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2"/>
          <p:cNvGrpSpPr/>
          <p:nvPr/>
        </p:nvGrpSpPr>
        <p:grpSpPr>
          <a:xfrm>
            <a:off x="7861486" y="4189187"/>
            <a:ext cx="441255" cy="234329"/>
            <a:chOff x="2749275" y="2099575"/>
            <a:chExt cx="820025" cy="435475"/>
          </a:xfrm>
        </p:grpSpPr>
        <p:sp>
          <p:nvSpPr>
            <p:cNvPr id="9095" name="Google Shape;9095;p82"/>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2"/>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Google Shape;472;p41">
            <a:extLst>
              <a:ext uri="{FF2B5EF4-FFF2-40B4-BE49-F238E27FC236}">
                <a16:creationId xmlns:a16="http://schemas.microsoft.com/office/drawing/2014/main" id="{0C28EE66-8E0C-AC8F-619A-D3137DBA926D}"/>
              </a:ext>
            </a:extLst>
          </p:cNvPr>
          <p:cNvSpPr txBox="1">
            <a:spLocks/>
          </p:cNvSpPr>
          <p:nvPr/>
        </p:nvSpPr>
        <p:spPr>
          <a:xfrm>
            <a:off x="775899" y="970061"/>
            <a:ext cx="4572890" cy="104355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t-IT" sz="3200" b="1" dirty="0">
                <a:latin typeface="Red Hat Display" panose="020B0604020202020204" charset="0"/>
                <a:ea typeface="Red Hat Display" panose="020B0604020202020204" charset="0"/>
                <a:cs typeface="Red Hat Display" panose="020B0604020202020204" charset="0"/>
              </a:rPr>
              <a:t>Calcolo tracce tra fratture</a:t>
            </a:r>
          </a:p>
        </p:txBody>
      </p:sp>
      <p:sp>
        <p:nvSpPr>
          <p:cNvPr id="45" name="CasellaDiTesto 44">
            <a:extLst>
              <a:ext uri="{FF2B5EF4-FFF2-40B4-BE49-F238E27FC236}">
                <a16:creationId xmlns:a16="http://schemas.microsoft.com/office/drawing/2014/main" id="{FD480D68-3B83-35B4-4511-081DFBE01401}"/>
              </a:ext>
            </a:extLst>
          </p:cNvPr>
          <p:cNvSpPr txBox="1"/>
          <p:nvPr/>
        </p:nvSpPr>
        <p:spPr>
          <a:xfrm>
            <a:off x="1179495" y="2693518"/>
            <a:ext cx="3883995" cy="1600438"/>
          </a:xfrm>
          <a:prstGeom prst="rect">
            <a:avLst/>
          </a:prstGeom>
          <a:noFill/>
        </p:spPr>
        <p:txBody>
          <a:bodyPr wrap="square" rtlCol="0">
            <a:spAutoFit/>
          </a:bodyPr>
          <a:lstStyle/>
          <a:p>
            <a:r>
              <a:rPr lang="it-IT" dirty="0">
                <a:latin typeface="Arial" panose="020B0604020202020204" pitchFamily="34" charset="0"/>
                <a:cs typeface="Arial" panose="020B0604020202020204" pitchFamily="34" charset="0"/>
              </a:rPr>
              <a:t>Per calcolare le tracce abbiamo individuato i lati che attraversavano il piano dell’altra frattura. I lati sono poi stati intersecati con la retta  prodotta dall’intersezione dei piani, ottenendo 4 punti. Infine abbiamo valutato se esisteva una traccia, quali fossero i suoi vertici e se fosse o no passante.</a:t>
            </a:r>
          </a:p>
        </p:txBody>
      </p:sp>
      <p:grpSp>
        <p:nvGrpSpPr>
          <p:cNvPr id="20" name="Google Shape;871;p63">
            <a:extLst>
              <a:ext uri="{FF2B5EF4-FFF2-40B4-BE49-F238E27FC236}">
                <a16:creationId xmlns:a16="http://schemas.microsoft.com/office/drawing/2014/main" id="{8A7497EC-757E-6E75-17C9-643CDD3C842D}"/>
              </a:ext>
            </a:extLst>
          </p:cNvPr>
          <p:cNvGrpSpPr/>
          <p:nvPr/>
        </p:nvGrpSpPr>
        <p:grpSpPr>
          <a:xfrm>
            <a:off x="6018329" y="2241029"/>
            <a:ext cx="2578308" cy="1949887"/>
            <a:chOff x="1602325" y="1594650"/>
            <a:chExt cx="2555325" cy="2266550"/>
          </a:xfrm>
        </p:grpSpPr>
        <p:sp>
          <p:nvSpPr>
            <p:cNvPr id="21" name="Google Shape;872;p63">
              <a:extLst>
                <a:ext uri="{FF2B5EF4-FFF2-40B4-BE49-F238E27FC236}">
                  <a16:creationId xmlns:a16="http://schemas.microsoft.com/office/drawing/2014/main" id="{F020C4B5-E252-DF89-34AC-7E59BE948BE9}"/>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22" name="Google Shape;873;p63">
              <a:extLst>
                <a:ext uri="{FF2B5EF4-FFF2-40B4-BE49-F238E27FC236}">
                  <a16:creationId xmlns:a16="http://schemas.microsoft.com/office/drawing/2014/main" id="{2BB86F58-97FB-423B-783C-FAE5E3B963F4}"/>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23" name="Google Shape;874;p63">
              <a:extLst>
                <a:ext uri="{FF2B5EF4-FFF2-40B4-BE49-F238E27FC236}">
                  <a16:creationId xmlns:a16="http://schemas.microsoft.com/office/drawing/2014/main" id="{CAAA042D-A23B-8946-3AC7-C8DF20EBADA6}"/>
                </a:ext>
              </a:extLst>
            </p:cNvPr>
            <p:cNvCxnSpPr>
              <a:cxnSpLocks/>
              <a:endCxn id="21" idx="0"/>
            </p:cNvCxnSpPr>
            <p:nvPr/>
          </p:nvCxnSpPr>
          <p:spPr>
            <a:xfrm flipV="1">
              <a:off x="2649473" y="2523506"/>
              <a:ext cx="486046" cy="408171"/>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grpSp>
    </p:spTree>
    <p:extLst>
      <p:ext uri="{BB962C8B-B14F-4D97-AF65-F5344CB8AC3E}">
        <p14:creationId xmlns:p14="http://schemas.microsoft.com/office/powerpoint/2010/main" val="28659075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9102"/>
        <p:cNvGrpSpPr/>
        <p:nvPr/>
      </p:nvGrpSpPr>
      <p:grpSpPr>
        <a:xfrm>
          <a:off x="0" y="0"/>
          <a:ext cx="0" cy="0"/>
          <a:chOff x="0" y="0"/>
          <a:chExt cx="0" cy="0"/>
        </a:xfrm>
      </p:grpSpPr>
      <p:grpSp>
        <p:nvGrpSpPr>
          <p:cNvPr id="9103" name="Google Shape;9103;p83"/>
          <p:cNvGrpSpPr/>
          <p:nvPr/>
        </p:nvGrpSpPr>
        <p:grpSpPr>
          <a:xfrm>
            <a:off x="1989449" y="4101269"/>
            <a:ext cx="374774" cy="346073"/>
            <a:chOff x="1989449" y="4282269"/>
            <a:chExt cx="374774" cy="346073"/>
          </a:xfrm>
        </p:grpSpPr>
        <p:sp>
          <p:nvSpPr>
            <p:cNvPr id="9104" name="Google Shape;9104;p8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83"/>
          <p:cNvGrpSpPr/>
          <p:nvPr/>
        </p:nvGrpSpPr>
        <p:grpSpPr>
          <a:xfrm>
            <a:off x="2487439" y="4099740"/>
            <a:ext cx="198775" cy="348972"/>
            <a:chOff x="2487439" y="4280740"/>
            <a:chExt cx="198775" cy="348972"/>
          </a:xfrm>
        </p:grpSpPr>
        <p:sp>
          <p:nvSpPr>
            <p:cNvPr id="9110" name="Google Shape;9110;p8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3"/>
          <p:cNvGrpSpPr/>
          <p:nvPr/>
        </p:nvGrpSpPr>
        <p:grpSpPr>
          <a:xfrm>
            <a:off x="2810958" y="4092923"/>
            <a:ext cx="353145" cy="361873"/>
            <a:chOff x="2810958" y="4273923"/>
            <a:chExt cx="353145" cy="361873"/>
          </a:xfrm>
        </p:grpSpPr>
        <p:sp>
          <p:nvSpPr>
            <p:cNvPr id="9115" name="Google Shape;9115;p8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83"/>
          <p:cNvGrpSpPr/>
          <p:nvPr/>
        </p:nvGrpSpPr>
        <p:grpSpPr>
          <a:xfrm>
            <a:off x="6275635" y="4101651"/>
            <a:ext cx="209383" cy="366778"/>
            <a:chOff x="6275635" y="4282651"/>
            <a:chExt cx="209383" cy="366778"/>
          </a:xfrm>
        </p:grpSpPr>
        <p:sp>
          <p:nvSpPr>
            <p:cNvPr id="9123" name="Google Shape;9123;p8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3"/>
          <p:cNvGrpSpPr/>
          <p:nvPr/>
        </p:nvGrpSpPr>
        <p:grpSpPr>
          <a:xfrm>
            <a:off x="6701186" y="4102033"/>
            <a:ext cx="280292" cy="366396"/>
            <a:chOff x="6701186" y="4283033"/>
            <a:chExt cx="280292" cy="366396"/>
          </a:xfrm>
        </p:grpSpPr>
        <p:sp>
          <p:nvSpPr>
            <p:cNvPr id="9126" name="Google Shape;9126;p8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83"/>
          <p:cNvGrpSpPr/>
          <p:nvPr/>
        </p:nvGrpSpPr>
        <p:grpSpPr>
          <a:xfrm>
            <a:off x="2609571" y="3643958"/>
            <a:ext cx="373627" cy="347347"/>
            <a:chOff x="2609571" y="3824958"/>
            <a:chExt cx="373627" cy="347347"/>
          </a:xfrm>
        </p:grpSpPr>
        <p:sp>
          <p:nvSpPr>
            <p:cNvPr id="9129" name="Google Shape;9129;p8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1" name="Google Shape;9131;p8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2" name="Google Shape;9132;p83"/>
          <p:cNvGrpSpPr/>
          <p:nvPr/>
        </p:nvGrpSpPr>
        <p:grpSpPr>
          <a:xfrm>
            <a:off x="916127" y="3626056"/>
            <a:ext cx="221902" cy="380795"/>
            <a:chOff x="916127" y="3807056"/>
            <a:chExt cx="221902" cy="380795"/>
          </a:xfrm>
        </p:grpSpPr>
        <p:sp>
          <p:nvSpPr>
            <p:cNvPr id="9133" name="Google Shape;9133;p8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7" name="Google Shape;9137;p8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9" name="Google Shape;9139;p83"/>
          <p:cNvGrpSpPr/>
          <p:nvPr/>
        </p:nvGrpSpPr>
        <p:grpSpPr>
          <a:xfrm>
            <a:off x="3513010" y="3635134"/>
            <a:ext cx="362223" cy="361108"/>
            <a:chOff x="3513010" y="3816134"/>
            <a:chExt cx="362223" cy="361108"/>
          </a:xfrm>
        </p:grpSpPr>
        <p:sp>
          <p:nvSpPr>
            <p:cNvPr id="9140" name="Google Shape;9140;p8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83"/>
          <p:cNvGrpSpPr/>
          <p:nvPr/>
        </p:nvGrpSpPr>
        <p:grpSpPr>
          <a:xfrm>
            <a:off x="3950316" y="3639307"/>
            <a:ext cx="369805" cy="353782"/>
            <a:chOff x="3950316" y="3820307"/>
            <a:chExt cx="369805" cy="353782"/>
          </a:xfrm>
        </p:grpSpPr>
        <p:sp>
          <p:nvSpPr>
            <p:cNvPr id="9145" name="Google Shape;9145;p8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83"/>
          <p:cNvGrpSpPr/>
          <p:nvPr/>
        </p:nvGrpSpPr>
        <p:grpSpPr>
          <a:xfrm>
            <a:off x="1761909" y="3630961"/>
            <a:ext cx="307974" cy="371716"/>
            <a:chOff x="1761909" y="3811961"/>
            <a:chExt cx="307974" cy="371716"/>
          </a:xfrm>
        </p:grpSpPr>
        <p:sp>
          <p:nvSpPr>
            <p:cNvPr id="9150" name="Google Shape;9150;p8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3"/>
          <p:cNvGrpSpPr/>
          <p:nvPr/>
        </p:nvGrpSpPr>
        <p:grpSpPr>
          <a:xfrm>
            <a:off x="5373342" y="3627935"/>
            <a:ext cx="231395" cy="353145"/>
            <a:chOff x="5373342" y="3808935"/>
            <a:chExt cx="231395" cy="353145"/>
          </a:xfrm>
        </p:grpSpPr>
        <p:sp>
          <p:nvSpPr>
            <p:cNvPr id="9161" name="Google Shape;9161;p8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0" name="Google Shape;9170;p8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1" name="Google Shape;9171;p83"/>
          <p:cNvGrpSpPr/>
          <p:nvPr/>
        </p:nvGrpSpPr>
        <p:grpSpPr>
          <a:xfrm>
            <a:off x="5833775" y="3628445"/>
            <a:ext cx="235185" cy="352253"/>
            <a:chOff x="5833775" y="3809445"/>
            <a:chExt cx="235185" cy="352253"/>
          </a:xfrm>
        </p:grpSpPr>
        <p:sp>
          <p:nvSpPr>
            <p:cNvPr id="9172" name="Google Shape;9172;p8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83"/>
          <p:cNvGrpSpPr/>
          <p:nvPr/>
        </p:nvGrpSpPr>
        <p:grpSpPr>
          <a:xfrm>
            <a:off x="4942472" y="3628318"/>
            <a:ext cx="238976" cy="352762"/>
            <a:chOff x="4942472" y="3809318"/>
            <a:chExt cx="238976" cy="352762"/>
          </a:xfrm>
        </p:grpSpPr>
        <p:sp>
          <p:nvSpPr>
            <p:cNvPr id="9176" name="Google Shape;9176;p8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3"/>
          <p:cNvGrpSpPr/>
          <p:nvPr/>
        </p:nvGrpSpPr>
        <p:grpSpPr>
          <a:xfrm>
            <a:off x="6266525" y="3626788"/>
            <a:ext cx="260223" cy="353527"/>
            <a:chOff x="6266525" y="3807788"/>
            <a:chExt cx="260223" cy="353527"/>
          </a:xfrm>
        </p:grpSpPr>
        <p:sp>
          <p:nvSpPr>
            <p:cNvPr id="9184" name="Google Shape;9184;p8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8" name="Google Shape;9188;p8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9" name="Google Shape;9189;p83"/>
          <p:cNvGrpSpPr/>
          <p:nvPr/>
        </p:nvGrpSpPr>
        <p:grpSpPr>
          <a:xfrm>
            <a:off x="7184363" y="3628604"/>
            <a:ext cx="202184" cy="352762"/>
            <a:chOff x="7184363" y="3809604"/>
            <a:chExt cx="202184" cy="352762"/>
          </a:xfrm>
        </p:grpSpPr>
        <p:sp>
          <p:nvSpPr>
            <p:cNvPr id="9190" name="Google Shape;9190;p8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3"/>
          <p:cNvGrpSpPr/>
          <p:nvPr/>
        </p:nvGrpSpPr>
        <p:grpSpPr>
          <a:xfrm>
            <a:off x="7571624" y="3627935"/>
            <a:ext cx="292047" cy="352762"/>
            <a:chOff x="7571624" y="3808935"/>
            <a:chExt cx="292047" cy="352762"/>
          </a:xfrm>
        </p:grpSpPr>
        <p:sp>
          <p:nvSpPr>
            <p:cNvPr id="9193" name="Google Shape;9193;p8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83"/>
          <p:cNvGrpSpPr/>
          <p:nvPr/>
        </p:nvGrpSpPr>
        <p:grpSpPr>
          <a:xfrm>
            <a:off x="2174559" y="3175116"/>
            <a:ext cx="364135" cy="359930"/>
            <a:chOff x="2174559" y="3356116"/>
            <a:chExt cx="364135" cy="359930"/>
          </a:xfrm>
        </p:grpSpPr>
        <p:sp>
          <p:nvSpPr>
            <p:cNvPr id="9200" name="Google Shape;9200;p8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3"/>
          <p:cNvGrpSpPr/>
          <p:nvPr/>
        </p:nvGrpSpPr>
        <p:grpSpPr>
          <a:xfrm>
            <a:off x="1731934" y="3174639"/>
            <a:ext cx="368371" cy="361554"/>
            <a:chOff x="1731934" y="3355639"/>
            <a:chExt cx="368371" cy="361554"/>
          </a:xfrm>
        </p:grpSpPr>
        <p:sp>
          <p:nvSpPr>
            <p:cNvPr id="9203" name="Google Shape;9203;p8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83"/>
          <p:cNvGrpSpPr/>
          <p:nvPr/>
        </p:nvGrpSpPr>
        <p:grpSpPr>
          <a:xfrm>
            <a:off x="3990517" y="3173173"/>
            <a:ext cx="279559" cy="363402"/>
            <a:chOff x="3990517" y="3354173"/>
            <a:chExt cx="279559" cy="363402"/>
          </a:xfrm>
        </p:grpSpPr>
        <p:sp>
          <p:nvSpPr>
            <p:cNvPr id="9206" name="Google Shape;9206;p8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3"/>
          <p:cNvGrpSpPr/>
          <p:nvPr/>
        </p:nvGrpSpPr>
        <p:grpSpPr>
          <a:xfrm>
            <a:off x="3497847" y="3236374"/>
            <a:ext cx="379680" cy="237606"/>
            <a:chOff x="3497847" y="3417374"/>
            <a:chExt cx="379680" cy="237606"/>
          </a:xfrm>
        </p:grpSpPr>
        <p:sp>
          <p:nvSpPr>
            <p:cNvPr id="9210" name="Google Shape;9210;p8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83"/>
          <p:cNvGrpSpPr/>
          <p:nvPr/>
        </p:nvGrpSpPr>
        <p:grpSpPr>
          <a:xfrm>
            <a:off x="2612597" y="3186075"/>
            <a:ext cx="376271" cy="337982"/>
            <a:chOff x="2612597" y="3367075"/>
            <a:chExt cx="376271" cy="337982"/>
          </a:xfrm>
        </p:grpSpPr>
        <p:sp>
          <p:nvSpPr>
            <p:cNvPr id="9215" name="Google Shape;9215;p8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3"/>
          <p:cNvGrpSpPr/>
          <p:nvPr/>
        </p:nvGrpSpPr>
        <p:grpSpPr>
          <a:xfrm>
            <a:off x="3071914" y="3183431"/>
            <a:ext cx="343652" cy="342505"/>
            <a:chOff x="3071914" y="3364431"/>
            <a:chExt cx="343652" cy="342505"/>
          </a:xfrm>
        </p:grpSpPr>
        <p:sp>
          <p:nvSpPr>
            <p:cNvPr id="9218" name="Google Shape;9218;p8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83"/>
          <p:cNvGrpSpPr/>
          <p:nvPr/>
        </p:nvGrpSpPr>
        <p:grpSpPr>
          <a:xfrm>
            <a:off x="897141" y="3178875"/>
            <a:ext cx="257962" cy="352762"/>
            <a:chOff x="897141" y="3359875"/>
            <a:chExt cx="257962" cy="352762"/>
          </a:xfrm>
        </p:grpSpPr>
        <p:sp>
          <p:nvSpPr>
            <p:cNvPr id="9224" name="Google Shape;9224;p8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83"/>
          <p:cNvGrpSpPr/>
          <p:nvPr/>
        </p:nvGrpSpPr>
        <p:grpSpPr>
          <a:xfrm>
            <a:off x="1333682" y="3163330"/>
            <a:ext cx="271213" cy="383088"/>
            <a:chOff x="1333682" y="3344330"/>
            <a:chExt cx="271213" cy="383088"/>
          </a:xfrm>
        </p:grpSpPr>
        <p:sp>
          <p:nvSpPr>
            <p:cNvPr id="9233" name="Google Shape;9233;p8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83"/>
          <p:cNvGrpSpPr/>
          <p:nvPr/>
        </p:nvGrpSpPr>
        <p:grpSpPr>
          <a:xfrm>
            <a:off x="6664394" y="3165974"/>
            <a:ext cx="353113" cy="351998"/>
            <a:chOff x="6664394" y="3346974"/>
            <a:chExt cx="353113" cy="351998"/>
          </a:xfrm>
        </p:grpSpPr>
        <p:sp>
          <p:nvSpPr>
            <p:cNvPr id="9245" name="Google Shape;9245;p8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3"/>
          <p:cNvGrpSpPr/>
          <p:nvPr/>
        </p:nvGrpSpPr>
        <p:grpSpPr>
          <a:xfrm>
            <a:off x="849741" y="1778307"/>
            <a:ext cx="399398" cy="375443"/>
            <a:chOff x="849741" y="1959307"/>
            <a:chExt cx="399398" cy="375443"/>
          </a:xfrm>
        </p:grpSpPr>
        <p:sp>
          <p:nvSpPr>
            <p:cNvPr id="9251" name="Google Shape;9251;p8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3"/>
          <p:cNvGrpSpPr/>
          <p:nvPr/>
        </p:nvGrpSpPr>
        <p:grpSpPr>
          <a:xfrm>
            <a:off x="1284212" y="1782766"/>
            <a:ext cx="379489" cy="366046"/>
            <a:chOff x="1284212" y="1963766"/>
            <a:chExt cx="379489" cy="366046"/>
          </a:xfrm>
        </p:grpSpPr>
        <p:sp>
          <p:nvSpPr>
            <p:cNvPr id="9254" name="Google Shape;9254;p8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83"/>
          <p:cNvGrpSpPr/>
          <p:nvPr/>
        </p:nvGrpSpPr>
        <p:grpSpPr>
          <a:xfrm>
            <a:off x="3037766" y="1788564"/>
            <a:ext cx="370219" cy="354928"/>
            <a:chOff x="3037766" y="1969564"/>
            <a:chExt cx="370219" cy="354928"/>
          </a:xfrm>
        </p:grpSpPr>
        <p:sp>
          <p:nvSpPr>
            <p:cNvPr id="9257" name="Google Shape;9257;p8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83"/>
          <p:cNvGrpSpPr/>
          <p:nvPr/>
        </p:nvGrpSpPr>
        <p:grpSpPr>
          <a:xfrm>
            <a:off x="3982553" y="1790730"/>
            <a:ext cx="304566" cy="350501"/>
            <a:chOff x="3982553" y="1971730"/>
            <a:chExt cx="304566" cy="350501"/>
          </a:xfrm>
        </p:grpSpPr>
        <p:sp>
          <p:nvSpPr>
            <p:cNvPr id="9262" name="Google Shape;9262;p8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3"/>
          <p:cNvGrpSpPr/>
          <p:nvPr/>
        </p:nvGrpSpPr>
        <p:grpSpPr>
          <a:xfrm>
            <a:off x="2567841" y="1813124"/>
            <a:ext cx="399812" cy="306477"/>
            <a:chOff x="2567841" y="1994124"/>
            <a:chExt cx="399812" cy="306477"/>
          </a:xfrm>
        </p:grpSpPr>
        <p:sp>
          <p:nvSpPr>
            <p:cNvPr id="9265" name="Google Shape;9265;p8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83"/>
          <p:cNvGrpSpPr/>
          <p:nvPr/>
        </p:nvGrpSpPr>
        <p:grpSpPr>
          <a:xfrm>
            <a:off x="2212084" y="1779358"/>
            <a:ext cx="324698" cy="372863"/>
            <a:chOff x="2212084" y="1960358"/>
            <a:chExt cx="324698" cy="372863"/>
          </a:xfrm>
        </p:grpSpPr>
        <p:sp>
          <p:nvSpPr>
            <p:cNvPr id="9269" name="Google Shape;9269;p8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3"/>
          <p:cNvGrpSpPr/>
          <p:nvPr/>
        </p:nvGrpSpPr>
        <p:grpSpPr>
          <a:xfrm>
            <a:off x="1805901" y="1779358"/>
            <a:ext cx="284847" cy="373627"/>
            <a:chOff x="1805901" y="1960358"/>
            <a:chExt cx="284847" cy="373627"/>
          </a:xfrm>
        </p:grpSpPr>
        <p:sp>
          <p:nvSpPr>
            <p:cNvPr id="9273" name="Google Shape;9273;p8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5" name="Google Shape;9275;p8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8" name="Google Shape;9278;p83"/>
          <p:cNvGrpSpPr/>
          <p:nvPr/>
        </p:nvGrpSpPr>
        <p:grpSpPr>
          <a:xfrm>
            <a:off x="6656812" y="1848388"/>
            <a:ext cx="368690" cy="245793"/>
            <a:chOff x="6656812" y="2029388"/>
            <a:chExt cx="368690" cy="245793"/>
          </a:xfrm>
        </p:grpSpPr>
        <p:sp>
          <p:nvSpPr>
            <p:cNvPr id="9279" name="Google Shape;9279;p8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83"/>
          <p:cNvGrpSpPr/>
          <p:nvPr/>
        </p:nvGrpSpPr>
        <p:grpSpPr>
          <a:xfrm>
            <a:off x="4869651" y="1831218"/>
            <a:ext cx="376654" cy="281566"/>
            <a:chOff x="4869651" y="2012218"/>
            <a:chExt cx="376654" cy="281566"/>
          </a:xfrm>
        </p:grpSpPr>
        <p:sp>
          <p:nvSpPr>
            <p:cNvPr id="9290" name="Google Shape;9290;p8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83"/>
          <p:cNvGrpSpPr/>
          <p:nvPr/>
        </p:nvGrpSpPr>
        <p:grpSpPr>
          <a:xfrm>
            <a:off x="5306224" y="1831313"/>
            <a:ext cx="367925" cy="281694"/>
            <a:chOff x="5306224" y="2012313"/>
            <a:chExt cx="367925" cy="281694"/>
          </a:xfrm>
        </p:grpSpPr>
        <p:sp>
          <p:nvSpPr>
            <p:cNvPr id="9295" name="Google Shape;9295;p8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8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8" name="Google Shape;9298;p83"/>
          <p:cNvGrpSpPr/>
          <p:nvPr/>
        </p:nvGrpSpPr>
        <p:grpSpPr>
          <a:xfrm>
            <a:off x="6195998" y="1802102"/>
            <a:ext cx="368308" cy="338746"/>
            <a:chOff x="6195998" y="1983102"/>
            <a:chExt cx="368308" cy="338746"/>
          </a:xfrm>
        </p:grpSpPr>
        <p:sp>
          <p:nvSpPr>
            <p:cNvPr id="9299" name="Google Shape;9299;p8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3"/>
          <p:cNvGrpSpPr/>
          <p:nvPr/>
        </p:nvGrpSpPr>
        <p:grpSpPr>
          <a:xfrm>
            <a:off x="7542031" y="1830835"/>
            <a:ext cx="369072" cy="280037"/>
            <a:chOff x="7542031" y="2011835"/>
            <a:chExt cx="369072" cy="280037"/>
          </a:xfrm>
        </p:grpSpPr>
        <p:sp>
          <p:nvSpPr>
            <p:cNvPr id="9303" name="Google Shape;9303;p8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83"/>
          <p:cNvGrpSpPr/>
          <p:nvPr/>
        </p:nvGrpSpPr>
        <p:grpSpPr>
          <a:xfrm>
            <a:off x="8010427" y="3167503"/>
            <a:ext cx="278795" cy="351615"/>
            <a:chOff x="8010427" y="3348503"/>
            <a:chExt cx="278795" cy="351615"/>
          </a:xfrm>
        </p:grpSpPr>
        <p:sp>
          <p:nvSpPr>
            <p:cNvPr id="9313" name="Google Shape;9313;p8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8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83"/>
          <p:cNvGrpSpPr/>
          <p:nvPr/>
        </p:nvGrpSpPr>
        <p:grpSpPr>
          <a:xfrm>
            <a:off x="7141900" y="3168204"/>
            <a:ext cx="281057" cy="351010"/>
            <a:chOff x="7141900" y="3349204"/>
            <a:chExt cx="281057" cy="351010"/>
          </a:xfrm>
        </p:grpSpPr>
        <p:sp>
          <p:nvSpPr>
            <p:cNvPr id="9319" name="Google Shape;9319;p8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83"/>
          <p:cNvGrpSpPr/>
          <p:nvPr/>
        </p:nvGrpSpPr>
        <p:grpSpPr>
          <a:xfrm>
            <a:off x="5314188" y="3169032"/>
            <a:ext cx="363752" cy="353113"/>
            <a:chOff x="5314188" y="3350032"/>
            <a:chExt cx="363752" cy="353113"/>
          </a:xfrm>
        </p:grpSpPr>
        <p:sp>
          <p:nvSpPr>
            <p:cNvPr id="9323" name="Google Shape;9323;p8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5829984" y="3169032"/>
            <a:ext cx="220755" cy="352348"/>
            <a:chOff x="5829984" y="3350032"/>
            <a:chExt cx="220755" cy="352348"/>
          </a:xfrm>
        </p:grpSpPr>
        <p:sp>
          <p:nvSpPr>
            <p:cNvPr id="9326" name="Google Shape;9326;p8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83"/>
          <p:cNvGrpSpPr/>
          <p:nvPr/>
        </p:nvGrpSpPr>
        <p:grpSpPr>
          <a:xfrm>
            <a:off x="4882170" y="3168841"/>
            <a:ext cx="358464" cy="352316"/>
            <a:chOff x="4882170" y="3349841"/>
            <a:chExt cx="358464" cy="352316"/>
          </a:xfrm>
        </p:grpSpPr>
        <p:sp>
          <p:nvSpPr>
            <p:cNvPr id="9331" name="Google Shape;9331;p8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3" name="Google Shape;9333;p8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5" name="Google Shape;9335;p83"/>
          <p:cNvGrpSpPr/>
          <p:nvPr/>
        </p:nvGrpSpPr>
        <p:grpSpPr>
          <a:xfrm>
            <a:off x="3044965" y="2254220"/>
            <a:ext cx="400194" cy="324316"/>
            <a:chOff x="3044965" y="2435220"/>
            <a:chExt cx="400194" cy="324316"/>
          </a:xfrm>
        </p:grpSpPr>
        <p:sp>
          <p:nvSpPr>
            <p:cNvPr id="9336" name="Google Shape;9336;p8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3"/>
          <p:cNvGrpSpPr/>
          <p:nvPr/>
        </p:nvGrpSpPr>
        <p:grpSpPr>
          <a:xfrm>
            <a:off x="6203579" y="3167981"/>
            <a:ext cx="351615" cy="350373"/>
            <a:chOff x="6203579" y="3348981"/>
            <a:chExt cx="351615" cy="350373"/>
          </a:xfrm>
        </p:grpSpPr>
        <p:sp>
          <p:nvSpPr>
            <p:cNvPr id="9340" name="Google Shape;9340;p8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83"/>
          <p:cNvGrpSpPr/>
          <p:nvPr/>
        </p:nvGrpSpPr>
        <p:grpSpPr>
          <a:xfrm>
            <a:off x="4878379" y="2292892"/>
            <a:ext cx="367161" cy="287523"/>
            <a:chOff x="4878379" y="2473892"/>
            <a:chExt cx="367161" cy="287523"/>
          </a:xfrm>
        </p:grpSpPr>
        <p:sp>
          <p:nvSpPr>
            <p:cNvPr id="9346" name="Google Shape;9346;p8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83"/>
          <p:cNvGrpSpPr/>
          <p:nvPr/>
        </p:nvGrpSpPr>
        <p:grpSpPr>
          <a:xfrm>
            <a:off x="1325719" y="2706689"/>
            <a:ext cx="290581" cy="372481"/>
            <a:chOff x="1325719" y="2887689"/>
            <a:chExt cx="290581" cy="372481"/>
          </a:xfrm>
        </p:grpSpPr>
        <p:sp>
          <p:nvSpPr>
            <p:cNvPr id="9352" name="Google Shape;9352;p8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8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5" name="Google Shape;9355;p83"/>
          <p:cNvGrpSpPr/>
          <p:nvPr/>
        </p:nvGrpSpPr>
        <p:grpSpPr>
          <a:xfrm>
            <a:off x="3510335" y="2711499"/>
            <a:ext cx="360726" cy="361204"/>
            <a:chOff x="3510335" y="2892499"/>
            <a:chExt cx="360726" cy="361204"/>
          </a:xfrm>
        </p:grpSpPr>
        <p:sp>
          <p:nvSpPr>
            <p:cNvPr id="9356" name="Google Shape;9356;p8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3"/>
          <p:cNvGrpSpPr/>
          <p:nvPr/>
        </p:nvGrpSpPr>
        <p:grpSpPr>
          <a:xfrm>
            <a:off x="3086313" y="2696049"/>
            <a:ext cx="320143" cy="392581"/>
            <a:chOff x="3086313" y="2877049"/>
            <a:chExt cx="320143" cy="392581"/>
          </a:xfrm>
        </p:grpSpPr>
        <p:sp>
          <p:nvSpPr>
            <p:cNvPr id="9362" name="Google Shape;9362;p8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4" name="Google Shape;9374;p8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5" name="Google Shape;9375;p83"/>
          <p:cNvGrpSpPr/>
          <p:nvPr/>
        </p:nvGrpSpPr>
        <p:grpSpPr>
          <a:xfrm>
            <a:off x="861113" y="2704746"/>
            <a:ext cx="333809" cy="373277"/>
            <a:chOff x="861113" y="2885746"/>
            <a:chExt cx="333809" cy="373277"/>
          </a:xfrm>
        </p:grpSpPr>
        <p:sp>
          <p:nvSpPr>
            <p:cNvPr id="9376" name="Google Shape;9376;p8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9" name="Google Shape;9379;p8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1" name="Google Shape;9381;p83"/>
          <p:cNvGrpSpPr/>
          <p:nvPr/>
        </p:nvGrpSpPr>
        <p:grpSpPr>
          <a:xfrm>
            <a:off x="1297654" y="1323481"/>
            <a:ext cx="349354" cy="362223"/>
            <a:chOff x="1297654" y="1504481"/>
            <a:chExt cx="349354" cy="362223"/>
          </a:xfrm>
        </p:grpSpPr>
        <p:sp>
          <p:nvSpPr>
            <p:cNvPr id="9382" name="Google Shape;9382;p8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5" name="Google Shape;9385;p8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6" name="Google Shape;9386;p83"/>
          <p:cNvGrpSpPr/>
          <p:nvPr/>
        </p:nvGrpSpPr>
        <p:grpSpPr>
          <a:xfrm>
            <a:off x="852385" y="1329916"/>
            <a:ext cx="353145" cy="351998"/>
            <a:chOff x="852385" y="1510916"/>
            <a:chExt cx="353145" cy="351998"/>
          </a:xfrm>
        </p:grpSpPr>
        <p:sp>
          <p:nvSpPr>
            <p:cNvPr id="9387" name="Google Shape;9387;p8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83"/>
          <p:cNvGrpSpPr/>
          <p:nvPr/>
        </p:nvGrpSpPr>
        <p:grpSpPr>
          <a:xfrm>
            <a:off x="1745217" y="1334471"/>
            <a:ext cx="343269" cy="342505"/>
            <a:chOff x="1745217" y="1515471"/>
            <a:chExt cx="343269" cy="342505"/>
          </a:xfrm>
        </p:grpSpPr>
        <p:sp>
          <p:nvSpPr>
            <p:cNvPr id="9391" name="Google Shape;9391;p8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8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83"/>
          <p:cNvGrpSpPr/>
          <p:nvPr/>
        </p:nvGrpSpPr>
        <p:grpSpPr>
          <a:xfrm>
            <a:off x="3042703" y="1348137"/>
            <a:ext cx="411535" cy="315587"/>
            <a:chOff x="3042703" y="1529137"/>
            <a:chExt cx="411535" cy="315587"/>
          </a:xfrm>
        </p:grpSpPr>
        <p:sp>
          <p:nvSpPr>
            <p:cNvPr id="9397" name="Google Shape;9397;p8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3"/>
          <p:cNvGrpSpPr/>
          <p:nvPr/>
        </p:nvGrpSpPr>
        <p:grpSpPr>
          <a:xfrm>
            <a:off x="2629289" y="1363682"/>
            <a:ext cx="350501" cy="284497"/>
            <a:chOff x="2629289" y="1544682"/>
            <a:chExt cx="350501" cy="284497"/>
          </a:xfrm>
        </p:grpSpPr>
        <p:sp>
          <p:nvSpPr>
            <p:cNvPr id="9408" name="Google Shape;9408;p8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3"/>
          <p:cNvGrpSpPr/>
          <p:nvPr/>
        </p:nvGrpSpPr>
        <p:grpSpPr>
          <a:xfrm>
            <a:off x="5305077" y="1321633"/>
            <a:ext cx="367893" cy="365218"/>
            <a:chOff x="5305077" y="1502633"/>
            <a:chExt cx="367893" cy="365218"/>
          </a:xfrm>
        </p:grpSpPr>
        <p:sp>
          <p:nvSpPr>
            <p:cNvPr id="9414" name="Google Shape;9414;p8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3"/>
          <p:cNvGrpSpPr/>
          <p:nvPr/>
        </p:nvGrpSpPr>
        <p:grpSpPr>
          <a:xfrm>
            <a:off x="7100170" y="1319117"/>
            <a:ext cx="368308" cy="367033"/>
            <a:chOff x="7100170" y="1500117"/>
            <a:chExt cx="368308" cy="367033"/>
          </a:xfrm>
        </p:grpSpPr>
        <p:sp>
          <p:nvSpPr>
            <p:cNvPr id="9417" name="Google Shape;9417;p8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8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1" name="Google Shape;9431;p83"/>
          <p:cNvGrpSpPr/>
          <p:nvPr/>
        </p:nvGrpSpPr>
        <p:grpSpPr>
          <a:xfrm>
            <a:off x="6649231" y="1319021"/>
            <a:ext cx="390287" cy="367065"/>
            <a:chOff x="6649231" y="1500021"/>
            <a:chExt cx="390287" cy="367065"/>
          </a:xfrm>
        </p:grpSpPr>
        <p:sp>
          <p:nvSpPr>
            <p:cNvPr id="9432" name="Google Shape;9432;p8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3"/>
          <p:cNvGrpSpPr/>
          <p:nvPr/>
        </p:nvGrpSpPr>
        <p:grpSpPr>
          <a:xfrm>
            <a:off x="5746938" y="1362503"/>
            <a:ext cx="387261" cy="280356"/>
            <a:chOff x="5746938" y="1543503"/>
            <a:chExt cx="387261" cy="280356"/>
          </a:xfrm>
        </p:grpSpPr>
        <p:sp>
          <p:nvSpPr>
            <p:cNvPr id="9445" name="Google Shape;9445;p8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3"/>
          <p:cNvGrpSpPr/>
          <p:nvPr/>
        </p:nvGrpSpPr>
        <p:grpSpPr>
          <a:xfrm>
            <a:off x="6196730" y="1344346"/>
            <a:ext cx="369072" cy="317467"/>
            <a:chOff x="6196730" y="1525346"/>
            <a:chExt cx="369072" cy="317467"/>
          </a:xfrm>
        </p:grpSpPr>
        <p:sp>
          <p:nvSpPr>
            <p:cNvPr id="9448" name="Google Shape;9448;p8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83"/>
          <p:cNvGrpSpPr/>
          <p:nvPr/>
        </p:nvGrpSpPr>
        <p:grpSpPr>
          <a:xfrm>
            <a:off x="4940592" y="1319690"/>
            <a:ext cx="246558" cy="367161"/>
            <a:chOff x="4940592" y="1500690"/>
            <a:chExt cx="246558" cy="367161"/>
          </a:xfrm>
        </p:grpSpPr>
        <p:sp>
          <p:nvSpPr>
            <p:cNvPr id="9452" name="Google Shape;9452;p8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3"/>
          <p:cNvGrpSpPr/>
          <p:nvPr/>
        </p:nvGrpSpPr>
        <p:grpSpPr>
          <a:xfrm>
            <a:off x="7964906" y="1318894"/>
            <a:ext cx="380858" cy="367575"/>
            <a:chOff x="7964906" y="1499894"/>
            <a:chExt cx="380858" cy="367575"/>
          </a:xfrm>
        </p:grpSpPr>
        <p:sp>
          <p:nvSpPr>
            <p:cNvPr id="9457" name="Google Shape;9457;p8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0" name="Google Shape;9460;p8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1" name="Google Shape;9461;p83"/>
          <p:cNvGrpSpPr/>
          <p:nvPr/>
        </p:nvGrpSpPr>
        <p:grpSpPr>
          <a:xfrm>
            <a:off x="8007400" y="2721278"/>
            <a:ext cx="285230" cy="355597"/>
            <a:chOff x="8007400" y="2902278"/>
            <a:chExt cx="285230" cy="355597"/>
          </a:xfrm>
        </p:grpSpPr>
        <p:sp>
          <p:nvSpPr>
            <p:cNvPr id="9462" name="Google Shape;9462;p8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83"/>
          <p:cNvGrpSpPr/>
          <p:nvPr/>
        </p:nvGrpSpPr>
        <p:grpSpPr>
          <a:xfrm>
            <a:off x="6219124" y="2721788"/>
            <a:ext cx="318231" cy="355470"/>
            <a:chOff x="6219124" y="2902788"/>
            <a:chExt cx="318231" cy="355470"/>
          </a:xfrm>
        </p:grpSpPr>
        <p:sp>
          <p:nvSpPr>
            <p:cNvPr id="9465" name="Google Shape;9465;p8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83"/>
          <p:cNvGrpSpPr/>
          <p:nvPr/>
        </p:nvGrpSpPr>
        <p:grpSpPr>
          <a:xfrm>
            <a:off x="4969421" y="2721852"/>
            <a:ext cx="185109" cy="355406"/>
            <a:chOff x="4969421" y="2902852"/>
            <a:chExt cx="185109" cy="355406"/>
          </a:xfrm>
        </p:grpSpPr>
        <p:sp>
          <p:nvSpPr>
            <p:cNvPr id="9469" name="Google Shape;9469;p8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8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83"/>
          <p:cNvGrpSpPr/>
          <p:nvPr/>
        </p:nvGrpSpPr>
        <p:grpSpPr>
          <a:xfrm>
            <a:off x="6685259" y="2721852"/>
            <a:ext cx="311414" cy="355406"/>
            <a:chOff x="6685259" y="2902852"/>
            <a:chExt cx="311414" cy="355406"/>
          </a:xfrm>
        </p:grpSpPr>
        <p:sp>
          <p:nvSpPr>
            <p:cNvPr id="9478" name="Google Shape;9478;p8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83"/>
          <p:cNvGrpSpPr/>
          <p:nvPr/>
        </p:nvGrpSpPr>
        <p:grpSpPr>
          <a:xfrm>
            <a:off x="5309250" y="2722170"/>
            <a:ext cx="359579" cy="355852"/>
            <a:chOff x="5309250" y="2903170"/>
            <a:chExt cx="359579" cy="355852"/>
          </a:xfrm>
        </p:grpSpPr>
        <p:sp>
          <p:nvSpPr>
            <p:cNvPr id="9482" name="Google Shape;9482;p8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3"/>
          <p:cNvGrpSpPr/>
          <p:nvPr/>
        </p:nvGrpSpPr>
        <p:grpSpPr>
          <a:xfrm>
            <a:off x="2199565" y="2240172"/>
            <a:ext cx="312179" cy="353431"/>
            <a:chOff x="2199565" y="2421172"/>
            <a:chExt cx="312179" cy="353431"/>
          </a:xfrm>
        </p:grpSpPr>
        <p:sp>
          <p:nvSpPr>
            <p:cNvPr id="9486" name="Google Shape;9486;p8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83"/>
          <p:cNvGrpSpPr/>
          <p:nvPr/>
        </p:nvGrpSpPr>
        <p:grpSpPr>
          <a:xfrm>
            <a:off x="1750887" y="2244727"/>
            <a:ext cx="320143" cy="343269"/>
            <a:chOff x="1750887" y="2425727"/>
            <a:chExt cx="320143" cy="343269"/>
          </a:xfrm>
        </p:grpSpPr>
        <p:sp>
          <p:nvSpPr>
            <p:cNvPr id="9489" name="Google Shape;9489;p8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83"/>
          <p:cNvGrpSpPr/>
          <p:nvPr/>
        </p:nvGrpSpPr>
        <p:grpSpPr>
          <a:xfrm>
            <a:off x="1298037" y="2244727"/>
            <a:ext cx="338364" cy="342887"/>
            <a:chOff x="1298037" y="2425727"/>
            <a:chExt cx="338364" cy="342887"/>
          </a:xfrm>
        </p:grpSpPr>
        <p:sp>
          <p:nvSpPr>
            <p:cNvPr id="9492" name="Google Shape;9492;p8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6" name="Google Shape;9496;p8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83"/>
          <p:cNvGrpSpPr/>
          <p:nvPr/>
        </p:nvGrpSpPr>
        <p:grpSpPr>
          <a:xfrm>
            <a:off x="3974207" y="2248009"/>
            <a:ext cx="320143" cy="338491"/>
            <a:chOff x="3974207" y="2429009"/>
            <a:chExt cx="320143" cy="338491"/>
          </a:xfrm>
        </p:grpSpPr>
        <p:sp>
          <p:nvSpPr>
            <p:cNvPr id="9498" name="Google Shape;9498;p8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83"/>
          <p:cNvGrpSpPr/>
          <p:nvPr/>
        </p:nvGrpSpPr>
        <p:grpSpPr>
          <a:xfrm>
            <a:off x="2623237" y="2250047"/>
            <a:ext cx="355024" cy="332630"/>
            <a:chOff x="2623237" y="2431047"/>
            <a:chExt cx="355024" cy="332630"/>
          </a:xfrm>
        </p:grpSpPr>
        <p:sp>
          <p:nvSpPr>
            <p:cNvPr id="9501" name="Google Shape;9501;p8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3"/>
          <p:cNvGrpSpPr/>
          <p:nvPr/>
        </p:nvGrpSpPr>
        <p:grpSpPr>
          <a:xfrm>
            <a:off x="6657194" y="2253073"/>
            <a:ext cx="375507" cy="367925"/>
            <a:chOff x="6657194" y="2434073"/>
            <a:chExt cx="375507" cy="367925"/>
          </a:xfrm>
        </p:grpSpPr>
        <p:sp>
          <p:nvSpPr>
            <p:cNvPr id="9506" name="Google Shape;9506;p8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83"/>
          <p:cNvGrpSpPr/>
          <p:nvPr/>
        </p:nvGrpSpPr>
        <p:grpSpPr>
          <a:xfrm>
            <a:off x="7101317" y="2260655"/>
            <a:ext cx="367925" cy="352380"/>
            <a:chOff x="7101317" y="2441655"/>
            <a:chExt cx="367925" cy="352380"/>
          </a:xfrm>
        </p:grpSpPr>
        <p:sp>
          <p:nvSpPr>
            <p:cNvPr id="9510" name="Google Shape;9510;p8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83"/>
          <p:cNvGrpSpPr/>
          <p:nvPr/>
        </p:nvGrpSpPr>
        <p:grpSpPr>
          <a:xfrm>
            <a:off x="5756399" y="2253456"/>
            <a:ext cx="367925" cy="367161"/>
            <a:chOff x="5756399" y="2434456"/>
            <a:chExt cx="367925" cy="367161"/>
          </a:xfrm>
        </p:grpSpPr>
        <p:sp>
          <p:nvSpPr>
            <p:cNvPr id="9513" name="Google Shape;9513;p8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0" name="Google Shape;9520;p8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2" name="Google Shape;9522;p83"/>
          <p:cNvGrpSpPr/>
          <p:nvPr/>
        </p:nvGrpSpPr>
        <p:grpSpPr>
          <a:xfrm>
            <a:off x="7964906" y="2253073"/>
            <a:ext cx="373627" cy="367925"/>
            <a:chOff x="7964906" y="2434073"/>
            <a:chExt cx="373627" cy="367925"/>
          </a:xfrm>
        </p:grpSpPr>
        <p:sp>
          <p:nvSpPr>
            <p:cNvPr id="9523" name="Google Shape;9523;p8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83"/>
          <p:cNvGrpSpPr/>
          <p:nvPr/>
        </p:nvGrpSpPr>
        <p:grpSpPr>
          <a:xfrm>
            <a:off x="6194086" y="2256737"/>
            <a:ext cx="369837" cy="360471"/>
            <a:chOff x="6194086" y="2437737"/>
            <a:chExt cx="369837" cy="360471"/>
          </a:xfrm>
        </p:grpSpPr>
        <p:sp>
          <p:nvSpPr>
            <p:cNvPr id="9526" name="Google Shape;9526;p8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8" name="Google Shape;9528;p8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529" name="Google Shape;9529;p8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3"/>
        <p:cNvGrpSpPr/>
        <p:nvPr/>
      </p:nvGrpSpPr>
      <p:grpSpPr>
        <a:xfrm>
          <a:off x="0" y="0"/>
          <a:ext cx="0" cy="0"/>
          <a:chOff x="0" y="0"/>
          <a:chExt cx="0" cy="0"/>
        </a:xfrm>
      </p:grpSpPr>
      <p:grpSp>
        <p:nvGrpSpPr>
          <p:cNvPr id="9534" name="Google Shape;9534;p84"/>
          <p:cNvGrpSpPr/>
          <p:nvPr/>
        </p:nvGrpSpPr>
        <p:grpSpPr>
          <a:xfrm>
            <a:off x="3122257" y="1334344"/>
            <a:ext cx="294850" cy="349434"/>
            <a:chOff x="3122257" y="1508594"/>
            <a:chExt cx="294850" cy="349434"/>
          </a:xfrm>
        </p:grpSpPr>
        <p:sp>
          <p:nvSpPr>
            <p:cNvPr id="9535" name="Google Shape;9535;p8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84"/>
          <p:cNvGrpSpPr/>
          <p:nvPr/>
        </p:nvGrpSpPr>
        <p:grpSpPr>
          <a:xfrm>
            <a:off x="910723" y="1333962"/>
            <a:ext cx="251660" cy="350166"/>
            <a:chOff x="910723" y="1508212"/>
            <a:chExt cx="251660" cy="350166"/>
          </a:xfrm>
        </p:grpSpPr>
        <p:sp>
          <p:nvSpPr>
            <p:cNvPr id="9541" name="Google Shape;9541;p8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84"/>
          <p:cNvGrpSpPr/>
          <p:nvPr/>
        </p:nvGrpSpPr>
        <p:grpSpPr>
          <a:xfrm>
            <a:off x="1308631" y="1333580"/>
            <a:ext cx="350166" cy="350198"/>
            <a:chOff x="1308631" y="1507830"/>
            <a:chExt cx="350166" cy="350198"/>
          </a:xfrm>
        </p:grpSpPr>
        <p:sp>
          <p:nvSpPr>
            <p:cNvPr id="9559" name="Google Shape;9559;p8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4"/>
          <p:cNvGrpSpPr/>
          <p:nvPr/>
        </p:nvGrpSpPr>
        <p:grpSpPr>
          <a:xfrm>
            <a:off x="1756921" y="1335489"/>
            <a:ext cx="345997" cy="345997"/>
            <a:chOff x="1756921" y="1509739"/>
            <a:chExt cx="345997" cy="345997"/>
          </a:xfrm>
        </p:grpSpPr>
        <p:sp>
          <p:nvSpPr>
            <p:cNvPr id="9564" name="Google Shape;9564;p8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84"/>
          <p:cNvGrpSpPr/>
          <p:nvPr/>
        </p:nvGrpSpPr>
        <p:grpSpPr>
          <a:xfrm>
            <a:off x="2216956" y="1336253"/>
            <a:ext cx="318721" cy="345615"/>
            <a:chOff x="2216956" y="1510503"/>
            <a:chExt cx="318721" cy="345615"/>
          </a:xfrm>
        </p:grpSpPr>
        <p:sp>
          <p:nvSpPr>
            <p:cNvPr id="9582" name="Google Shape;9582;p8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4"/>
          <p:cNvGrpSpPr/>
          <p:nvPr/>
        </p:nvGrpSpPr>
        <p:grpSpPr>
          <a:xfrm>
            <a:off x="3988156" y="1394211"/>
            <a:ext cx="349052" cy="230049"/>
            <a:chOff x="3988156" y="1568461"/>
            <a:chExt cx="349052" cy="230049"/>
          </a:xfrm>
        </p:grpSpPr>
        <p:sp>
          <p:nvSpPr>
            <p:cNvPr id="9588" name="Google Shape;9588;p8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4"/>
          <p:cNvGrpSpPr/>
          <p:nvPr/>
        </p:nvGrpSpPr>
        <p:grpSpPr>
          <a:xfrm>
            <a:off x="2633037" y="1325623"/>
            <a:ext cx="379002" cy="366112"/>
            <a:chOff x="2633037" y="1499873"/>
            <a:chExt cx="379002" cy="366112"/>
          </a:xfrm>
        </p:grpSpPr>
        <p:sp>
          <p:nvSpPr>
            <p:cNvPr id="9596" name="Google Shape;9596;p8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84"/>
          <p:cNvGrpSpPr/>
          <p:nvPr/>
        </p:nvGrpSpPr>
        <p:grpSpPr>
          <a:xfrm>
            <a:off x="6675256" y="1341919"/>
            <a:ext cx="327823" cy="357009"/>
            <a:chOff x="6675256" y="1516169"/>
            <a:chExt cx="327823" cy="357009"/>
          </a:xfrm>
        </p:grpSpPr>
        <p:sp>
          <p:nvSpPr>
            <p:cNvPr id="9603" name="Google Shape;9603;p8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4"/>
          <p:cNvGrpSpPr/>
          <p:nvPr/>
        </p:nvGrpSpPr>
        <p:grpSpPr>
          <a:xfrm>
            <a:off x="8020159" y="1342301"/>
            <a:ext cx="300897" cy="356627"/>
            <a:chOff x="8020159" y="1516551"/>
            <a:chExt cx="300897" cy="356627"/>
          </a:xfrm>
        </p:grpSpPr>
        <p:sp>
          <p:nvSpPr>
            <p:cNvPr id="9613" name="Google Shape;9613;p8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4"/>
          <p:cNvGrpSpPr/>
          <p:nvPr/>
        </p:nvGrpSpPr>
        <p:grpSpPr>
          <a:xfrm>
            <a:off x="5377363" y="1341919"/>
            <a:ext cx="257357" cy="356627"/>
            <a:chOff x="5377363" y="1516169"/>
            <a:chExt cx="257357" cy="356627"/>
          </a:xfrm>
        </p:grpSpPr>
        <p:sp>
          <p:nvSpPr>
            <p:cNvPr id="9619" name="Google Shape;9619;p8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84"/>
          <p:cNvGrpSpPr/>
          <p:nvPr/>
        </p:nvGrpSpPr>
        <p:grpSpPr>
          <a:xfrm>
            <a:off x="4880567" y="1361620"/>
            <a:ext cx="356245" cy="317607"/>
            <a:chOff x="4880567" y="1535870"/>
            <a:chExt cx="356245" cy="317607"/>
          </a:xfrm>
        </p:grpSpPr>
        <p:sp>
          <p:nvSpPr>
            <p:cNvPr id="9637" name="Google Shape;9637;p8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84"/>
          <p:cNvGrpSpPr/>
          <p:nvPr/>
        </p:nvGrpSpPr>
        <p:grpSpPr>
          <a:xfrm>
            <a:off x="5771483" y="1341537"/>
            <a:ext cx="357359" cy="357391"/>
            <a:chOff x="5771483" y="1515787"/>
            <a:chExt cx="357359" cy="357391"/>
          </a:xfrm>
        </p:grpSpPr>
        <p:sp>
          <p:nvSpPr>
            <p:cNvPr id="9643" name="Google Shape;9643;p8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4"/>
          <p:cNvGrpSpPr/>
          <p:nvPr/>
        </p:nvGrpSpPr>
        <p:grpSpPr>
          <a:xfrm>
            <a:off x="7121669" y="1359360"/>
            <a:ext cx="321362" cy="321362"/>
            <a:chOff x="7121669" y="1533610"/>
            <a:chExt cx="321362" cy="321362"/>
          </a:xfrm>
        </p:grpSpPr>
        <p:sp>
          <p:nvSpPr>
            <p:cNvPr id="9648" name="Google Shape;9648;p8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4"/>
          <p:cNvGrpSpPr/>
          <p:nvPr/>
        </p:nvGrpSpPr>
        <p:grpSpPr>
          <a:xfrm>
            <a:off x="7562766" y="1340614"/>
            <a:ext cx="327059" cy="360192"/>
            <a:chOff x="7562766" y="1514864"/>
            <a:chExt cx="327059" cy="360192"/>
          </a:xfrm>
        </p:grpSpPr>
        <p:sp>
          <p:nvSpPr>
            <p:cNvPr id="9653" name="Google Shape;9653;p8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4"/>
          <p:cNvGrpSpPr/>
          <p:nvPr/>
        </p:nvGrpSpPr>
        <p:grpSpPr>
          <a:xfrm>
            <a:off x="6221229" y="1324423"/>
            <a:ext cx="361636" cy="362183"/>
            <a:chOff x="6259175" y="1559008"/>
            <a:chExt cx="271743" cy="272093"/>
          </a:xfrm>
        </p:grpSpPr>
        <p:sp>
          <p:nvSpPr>
            <p:cNvPr id="9658" name="Google Shape;9658;p8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84"/>
          <p:cNvGrpSpPr/>
          <p:nvPr/>
        </p:nvGrpSpPr>
        <p:grpSpPr>
          <a:xfrm>
            <a:off x="6671087" y="1835054"/>
            <a:ext cx="332757" cy="281833"/>
            <a:chOff x="6671087" y="2009304"/>
            <a:chExt cx="332757" cy="281833"/>
          </a:xfrm>
        </p:grpSpPr>
        <p:sp>
          <p:nvSpPr>
            <p:cNvPr id="9676" name="Google Shape;9676;p8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8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84"/>
          <p:cNvGrpSpPr/>
          <p:nvPr/>
        </p:nvGrpSpPr>
        <p:grpSpPr>
          <a:xfrm>
            <a:off x="2201806" y="1802335"/>
            <a:ext cx="349784" cy="349434"/>
            <a:chOff x="2201806" y="1976585"/>
            <a:chExt cx="349784" cy="349434"/>
          </a:xfrm>
        </p:grpSpPr>
        <p:sp>
          <p:nvSpPr>
            <p:cNvPr id="9680" name="Google Shape;9680;p8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84"/>
          <p:cNvGrpSpPr/>
          <p:nvPr/>
        </p:nvGrpSpPr>
        <p:grpSpPr>
          <a:xfrm>
            <a:off x="3094217" y="1802335"/>
            <a:ext cx="350198" cy="350548"/>
            <a:chOff x="3094217" y="1976585"/>
            <a:chExt cx="350198" cy="350548"/>
          </a:xfrm>
        </p:grpSpPr>
        <p:sp>
          <p:nvSpPr>
            <p:cNvPr id="9685" name="Google Shape;9685;p8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8" name="Google Shape;9698;p8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84"/>
          <p:cNvGrpSpPr/>
          <p:nvPr/>
        </p:nvGrpSpPr>
        <p:grpSpPr>
          <a:xfrm>
            <a:off x="3979435" y="1802335"/>
            <a:ext cx="345265" cy="349848"/>
            <a:chOff x="3979435" y="1976585"/>
            <a:chExt cx="345265" cy="349848"/>
          </a:xfrm>
        </p:grpSpPr>
        <p:sp>
          <p:nvSpPr>
            <p:cNvPr id="9700" name="Google Shape;9700;p8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84"/>
          <p:cNvGrpSpPr/>
          <p:nvPr/>
        </p:nvGrpSpPr>
        <p:grpSpPr>
          <a:xfrm>
            <a:off x="3541011" y="1334344"/>
            <a:ext cx="350166" cy="349434"/>
            <a:chOff x="3541011" y="1508594"/>
            <a:chExt cx="350166" cy="349434"/>
          </a:xfrm>
        </p:grpSpPr>
        <p:sp>
          <p:nvSpPr>
            <p:cNvPr id="9718" name="Google Shape;9718;p8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84"/>
          <p:cNvGrpSpPr/>
          <p:nvPr/>
        </p:nvGrpSpPr>
        <p:grpSpPr>
          <a:xfrm>
            <a:off x="3576626" y="1801571"/>
            <a:ext cx="284251" cy="351694"/>
            <a:chOff x="3576626" y="1975821"/>
            <a:chExt cx="284251" cy="351694"/>
          </a:xfrm>
        </p:grpSpPr>
        <p:sp>
          <p:nvSpPr>
            <p:cNvPr id="9732" name="Google Shape;9732;p8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84"/>
          <p:cNvGrpSpPr/>
          <p:nvPr/>
        </p:nvGrpSpPr>
        <p:grpSpPr>
          <a:xfrm>
            <a:off x="2722090" y="2715912"/>
            <a:ext cx="238770" cy="371841"/>
            <a:chOff x="2722090" y="2890162"/>
            <a:chExt cx="238770" cy="371841"/>
          </a:xfrm>
        </p:grpSpPr>
        <p:sp>
          <p:nvSpPr>
            <p:cNvPr id="9736" name="Google Shape;9736;p8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9" name="Google Shape;9739;p8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0" name="Google Shape;9740;p84"/>
          <p:cNvGrpSpPr/>
          <p:nvPr/>
        </p:nvGrpSpPr>
        <p:grpSpPr>
          <a:xfrm>
            <a:off x="6216367" y="1795906"/>
            <a:ext cx="361147" cy="361147"/>
            <a:chOff x="6216367" y="1970156"/>
            <a:chExt cx="361147" cy="361147"/>
          </a:xfrm>
        </p:grpSpPr>
        <p:sp>
          <p:nvSpPr>
            <p:cNvPr id="9741" name="Google Shape;9741;p8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4"/>
          <p:cNvGrpSpPr/>
          <p:nvPr/>
        </p:nvGrpSpPr>
        <p:grpSpPr>
          <a:xfrm>
            <a:off x="1289311" y="2751972"/>
            <a:ext cx="408156" cy="299783"/>
            <a:chOff x="1289311" y="2926222"/>
            <a:chExt cx="408156" cy="299783"/>
          </a:xfrm>
        </p:grpSpPr>
        <p:sp>
          <p:nvSpPr>
            <p:cNvPr id="9746" name="Google Shape;9746;p8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84"/>
          <p:cNvGrpSpPr/>
          <p:nvPr/>
        </p:nvGrpSpPr>
        <p:grpSpPr>
          <a:xfrm>
            <a:off x="7978465" y="1795142"/>
            <a:ext cx="361147" cy="360797"/>
            <a:chOff x="7978465" y="1969392"/>
            <a:chExt cx="361147" cy="360797"/>
          </a:xfrm>
        </p:grpSpPr>
        <p:sp>
          <p:nvSpPr>
            <p:cNvPr id="9749" name="Google Shape;9749;p8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8" name="Google Shape;9758;p8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84"/>
          <p:cNvGrpSpPr/>
          <p:nvPr/>
        </p:nvGrpSpPr>
        <p:grpSpPr>
          <a:xfrm>
            <a:off x="854261" y="2734563"/>
            <a:ext cx="377474" cy="335748"/>
            <a:chOff x="854261" y="2908813"/>
            <a:chExt cx="377474" cy="335748"/>
          </a:xfrm>
        </p:grpSpPr>
        <p:sp>
          <p:nvSpPr>
            <p:cNvPr id="9760" name="Google Shape;9760;p8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4"/>
          <p:cNvGrpSpPr/>
          <p:nvPr/>
        </p:nvGrpSpPr>
        <p:grpSpPr>
          <a:xfrm>
            <a:off x="1749728" y="2720527"/>
            <a:ext cx="386927" cy="363438"/>
            <a:chOff x="1749728" y="2894777"/>
            <a:chExt cx="386927" cy="363438"/>
          </a:xfrm>
        </p:grpSpPr>
        <p:sp>
          <p:nvSpPr>
            <p:cNvPr id="9766" name="Google Shape;9766;p8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4"/>
          <p:cNvGrpSpPr/>
          <p:nvPr/>
        </p:nvGrpSpPr>
        <p:grpSpPr>
          <a:xfrm>
            <a:off x="7098912" y="1795142"/>
            <a:ext cx="359651" cy="361560"/>
            <a:chOff x="7098912" y="1969392"/>
            <a:chExt cx="359651" cy="361560"/>
          </a:xfrm>
        </p:grpSpPr>
        <p:sp>
          <p:nvSpPr>
            <p:cNvPr id="9774" name="Google Shape;9774;p8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7" name="Google Shape;9787;p8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8" name="Google Shape;9788;p84"/>
          <p:cNvGrpSpPr/>
          <p:nvPr/>
        </p:nvGrpSpPr>
        <p:grpSpPr>
          <a:xfrm>
            <a:off x="5352728" y="1815989"/>
            <a:ext cx="327091" cy="322508"/>
            <a:chOff x="5352728" y="1990239"/>
            <a:chExt cx="327091" cy="322508"/>
          </a:xfrm>
        </p:grpSpPr>
        <p:sp>
          <p:nvSpPr>
            <p:cNvPr id="9789" name="Google Shape;9789;p8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4"/>
          <p:cNvGrpSpPr/>
          <p:nvPr/>
        </p:nvGrpSpPr>
        <p:grpSpPr>
          <a:xfrm>
            <a:off x="7538896" y="1795906"/>
            <a:ext cx="361147" cy="361529"/>
            <a:chOff x="7538896" y="1970156"/>
            <a:chExt cx="361147" cy="361529"/>
          </a:xfrm>
        </p:grpSpPr>
        <p:sp>
          <p:nvSpPr>
            <p:cNvPr id="9793" name="Google Shape;9793;p8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84"/>
          <p:cNvGrpSpPr/>
          <p:nvPr/>
        </p:nvGrpSpPr>
        <p:grpSpPr>
          <a:xfrm>
            <a:off x="4896099" y="1796670"/>
            <a:ext cx="358155" cy="358123"/>
            <a:chOff x="4896099" y="1970920"/>
            <a:chExt cx="358155" cy="358123"/>
          </a:xfrm>
        </p:grpSpPr>
        <p:sp>
          <p:nvSpPr>
            <p:cNvPr id="9800" name="Google Shape;9800;p8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4048787" y="2802769"/>
            <a:ext cx="283488" cy="198604"/>
            <a:chOff x="4048787" y="2977019"/>
            <a:chExt cx="283488" cy="198604"/>
          </a:xfrm>
        </p:grpSpPr>
        <p:sp>
          <p:nvSpPr>
            <p:cNvPr id="9804" name="Google Shape;9804;p8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84"/>
          <p:cNvGrpSpPr/>
          <p:nvPr/>
        </p:nvGrpSpPr>
        <p:grpSpPr>
          <a:xfrm>
            <a:off x="4054103" y="2255941"/>
            <a:ext cx="218687" cy="349052"/>
            <a:chOff x="4054103" y="2430191"/>
            <a:chExt cx="218687" cy="349052"/>
          </a:xfrm>
        </p:grpSpPr>
        <p:sp>
          <p:nvSpPr>
            <p:cNvPr id="9811" name="Google Shape;9811;p8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4"/>
          <p:cNvGrpSpPr/>
          <p:nvPr/>
        </p:nvGrpSpPr>
        <p:grpSpPr>
          <a:xfrm>
            <a:off x="2185128" y="2253299"/>
            <a:ext cx="382758" cy="356595"/>
            <a:chOff x="2185128" y="2427549"/>
            <a:chExt cx="382758" cy="356595"/>
          </a:xfrm>
        </p:grpSpPr>
        <p:sp>
          <p:nvSpPr>
            <p:cNvPr id="9814" name="Google Shape;9814;p8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84"/>
          <p:cNvGrpSpPr/>
          <p:nvPr/>
        </p:nvGrpSpPr>
        <p:grpSpPr>
          <a:xfrm>
            <a:off x="2656907" y="2265043"/>
            <a:ext cx="332757" cy="332343"/>
            <a:chOff x="2656907" y="2439293"/>
            <a:chExt cx="332757" cy="332343"/>
          </a:xfrm>
        </p:grpSpPr>
        <p:sp>
          <p:nvSpPr>
            <p:cNvPr id="9819" name="Google Shape;9819;p8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84"/>
          <p:cNvGrpSpPr/>
          <p:nvPr/>
        </p:nvGrpSpPr>
        <p:grpSpPr>
          <a:xfrm>
            <a:off x="1731523" y="2248366"/>
            <a:ext cx="399435" cy="365698"/>
            <a:chOff x="1731523" y="2422616"/>
            <a:chExt cx="399435" cy="365698"/>
          </a:xfrm>
        </p:grpSpPr>
        <p:sp>
          <p:nvSpPr>
            <p:cNvPr id="9827" name="Google Shape;9827;p8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4"/>
          <p:cNvGrpSpPr/>
          <p:nvPr/>
        </p:nvGrpSpPr>
        <p:grpSpPr>
          <a:xfrm>
            <a:off x="3097241" y="2259314"/>
            <a:ext cx="344883" cy="343387"/>
            <a:chOff x="3097241" y="2433564"/>
            <a:chExt cx="344883" cy="343387"/>
          </a:xfrm>
        </p:grpSpPr>
        <p:sp>
          <p:nvSpPr>
            <p:cNvPr id="9831" name="Google Shape;9831;p8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4"/>
          <p:cNvGrpSpPr/>
          <p:nvPr/>
        </p:nvGrpSpPr>
        <p:grpSpPr>
          <a:xfrm>
            <a:off x="1278299" y="2265043"/>
            <a:ext cx="410829" cy="332343"/>
            <a:chOff x="1278299" y="2439293"/>
            <a:chExt cx="410829" cy="332343"/>
          </a:xfrm>
        </p:grpSpPr>
        <p:sp>
          <p:nvSpPr>
            <p:cNvPr id="9841" name="Google Shape;9841;p8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4"/>
          <p:cNvGrpSpPr/>
          <p:nvPr/>
        </p:nvGrpSpPr>
        <p:grpSpPr>
          <a:xfrm>
            <a:off x="2661459" y="1840751"/>
            <a:ext cx="322508" cy="273494"/>
            <a:chOff x="2661459" y="2015001"/>
            <a:chExt cx="322508" cy="273494"/>
          </a:xfrm>
        </p:grpSpPr>
        <p:sp>
          <p:nvSpPr>
            <p:cNvPr id="9850" name="Google Shape;9850;p8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4"/>
          <p:cNvGrpSpPr/>
          <p:nvPr/>
        </p:nvGrpSpPr>
        <p:grpSpPr>
          <a:xfrm>
            <a:off x="870939" y="2265043"/>
            <a:ext cx="331993" cy="331993"/>
            <a:chOff x="870939" y="2439293"/>
            <a:chExt cx="331993" cy="331993"/>
          </a:xfrm>
        </p:grpSpPr>
        <p:sp>
          <p:nvSpPr>
            <p:cNvPr id="9853" name="Google Shape;9853;p8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4"/>
          <p:cNvGrpSpPr/>
          <p:nvPr/>
        </p:nvGrpSpPr>
        <p:grpSpPr>
          <a:xfrm>
            <a:off x="6644957" y="2282103"/>
            <a:ext cx="371395" cy="278904"/>
            <a:chOff x="6644957" y="2456353"/>
            <a:chExt cx="371395" cy="278904"/>
          </a:xfrm>
        </p:grpSpPr>
        <p:sp>
          <p:nvSpPr>
            <p:cNvPr id="9870" name="Google Shape;9870;p8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4"/>
          <p:cNvGrpSpPr/>
          <p:nvPr/>
        </p:nvGrpSpPr>
        <p:grpSpPr>
          <a:xfrm>
            <a:off x="5388757" y="2240409"/>
            <a:ext cx="260349" cy="362292"/>
            <a:chOff x="5388757" y="2414659"/>
            <a:chExt cx="260349" cy="362292"/>
          </a:xfrm>
        </p:grpSpPr>
        <p:sp>
          <p:nvSpPr>
            <p:cNvPr id="9876" name="Google Shape;9876;p8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84"/>
          <p:cNvGrpSpPr/>
          <p:nvPr/>
        </p:nvGrpSpPr>
        <p:grpSpPr>
          <a:xfrm>
            <a:off x="3567142" y="2731507"/>
            <a:ext cx="348288" cy="340331"/>
            <a:chOff x="3567142" y="2905757"/>
            <a:chExt cx="348288" cy="340331"/>
          </a:xfrm>
        </p:grpSpPr>
        <p:sp>
          <p:nvSpPr>
            <p:cNvPr id="9897" name="Google Shape;9897;p8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4"/>
          <p:cNvGrpSpPr/>
          <p:nvPr/>
        </p:nvGrpSpPr>
        <p:grpSpPr>
          <a:xfrm>
            <a:off x="870939" y="1801571"/>
            <a:ext cx="332375" cy="350071"/>
            <a:chOff x="870939" y="1975821"/>
            <a:chExt cx="332375" cy="350071"/>
          </a:xfrm>
        </p:grpSpPr>
        <p:sp>
          <p:nvSpPr>
            <p:cNvPr id="9903" name="Google Shape;9903;p8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4"/>
          <p:cNvGrpSpPr/>
          <p:nvPr/>
        </p:nvGrpSpPr>
        <p:grpSpPr>
          <a:xfrm>
            <a:off x="7967103" y="2240791"/>
            <a:ext cx="355863" cy="361911"/>
            <a:chOff x="7967103" y="2415041"/>
            <a:chExt cx="355863" cy="361911"/>
          </a:xfrm>
        </p:grpSpPr>
        <p:sp>
          <p:nvSpPr>
            <p:cNvPr id="9908" name="Google Shape;9908;p8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84"/>
          <p:cNvGrpSpPr/>
          <p:nvPr/>
        </p:nvGrpSpPr>
        <p:grpSpPr>
          <a:xfrm>
            <a:off x="7529411" y="2240409"/>
            <a:ext cx="355863" cy="362292"/>
            <a:chOff x="7529411" y="2414659"/>
            <a:chExt cx="355863" cy="362292"/>
          </a:xfrm>
        </p:grpSpPr>
        <p:sp>
          <p:nvSpPr>
            <p:cNvPr id="9920" name="Google Shape;9920;p8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84"/>
          <p:cNvGrpSpPr/>
          <p:nvPr/>
        </p:nvGrpSpPr>
        <p:grpSpPr>
          <a:xfrm>
            <a:off x="5733194" y="2257468"/>
            <a:ext cx="446826" cy="327059"/>
            <a:chOff x="5733194" y="2431718"/>
            <a:chExt cx="446826" cy="327059"/>
          </a:xfrm>
        </p:grpSpPr>
        <p:sp>
          <p:nvSpPr>
            <p:cNvPr id="9933" name="Google Shape;9933;p8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84"/>
          <p:cNvGrpSpPr/>
          <p:nvPr/>
        </p:nvGrpSpPr>
        <p:grpSpPr>
          <a:xfrm>
            <a:off x="4876780" y="2243814"/>
            <a:ext cx="407774" cy="356627"/>
            <a:chOff x="4876780" y="2418064"/>
            <a:chExt cx="407774" cy="356627"/>
          </a:xfrm>
        </p:grpSpPr>
        <p:sp>
          <p:nvSpPr>
            <p:cNvPr id="9937" name="Google Shape;9937;p8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84"/>
          <p:cNvGrpSpPr/>
          <p:nvPr/>
        </p:nvGrpSpPr>
        <p:grpSpPr>
          <a:xfrm>
            <a:off x="7070872" y="2236621"/>
            <a:ext cx="398321" cy="371013"/>
            <a:chOff x="7070872" y="2410871"/>
            <a:chExt cx="398321" cy="371013"/>
          </a:xfrm>
        </p:grpSpPr>
        <p:sp>
          <p:nvSpPr>
            <p:cNvPr id="9946" name="Google Shape;9946;p8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0" name="Google Shape;9950;p8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1" name="Google Shape;9951;p84"/>
          <p:cNvGrpSpPr/>
          <p:nvPr/>
        </p:nvGrpSpPr>
        <p:grpSpPr>
          <a:xfrm>
            <a:off x="5318259" y="2807861"/>
            <a:ext cx="371013" cy="220787"/>
            <a:chOff x="5318259" y="2982111"/>
            <a:chExt cx="371013" cy="220787"/>
          </a:xfrm>
        </p:grpSpPr>
        <p:sp>
          <p:nvSpPr>
            <p:cNvPr id="9952" name="Google Shape;9952;p8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4"/>
          <p:cNvGrpSpPr/>
          <p:nvPr/>
        </p:nvGrpSpPr>
        <p:grpSpPr>
          <a:xfrm>
            <a:off x="7073928" y="2731507"/>
            <a:ext cx="371395" cy="371809"/>
            <a:chOff x="7073928" y="2905757"/>
            <a:chExt cx="371395" cy="371809"/>
          </a:xfrm>
        </p:grpSpPr>
        <p:sp>
          <p:nvSpPr>
            <p:cNvPr id="9961" name="Google Shape;9961;p8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4"/>
          <p:cNvGrpSpPr/>
          <p:nvPr/>
        </p:nvGrpSpPr>
        <p:grpSpPr>
          <a:xfrm>
            <a:off x="6188327" y="2781158"/>
            <a:ext cx="371395" cy="272857"/>
            <a:chOff x="6188327" y="2955408"/>
            <a:chExt cx="371395" cy="272857"/>
          </a:xfrm>
        </p:grpSpPr>
        <p:sp>
          <p:nvSpPr>
            <p:cNvPr id="9965" name="Google Shape;9965;p8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4"/>
          <p:cNvGrpSpPr/>
          <p:nvPr/>
        </p:nvGrpSpPr>
        <p:grpSpPr>
          <a:xfrm>
            <a:off x="7521454" y="2731889"/>
            <a:ext cx="359651" cy="371013"/>
            <a:chOff x="7521454" y="2906139"/>
            <a:chExt cx="359651" cy="371013"/>
          </a:xfrm>
        </p:grpSpPr>
        <p:sp>
          <p:nvSpPr>
            <p:cNvPr id="9968" name="Google Shape;9968;p8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84"/>
          <p:cNvGrpSpPr/>
          <p:nvPr/>
        </p:nvGrpSpPr>
        <p:grpSpPr>
          <a:xfrm>
            <a:off x="5782845" y="2732271"/>
            <a:ext cx="301661" cy="371013"/>
            <a:chOff x="5782845" y="2906521"/>
            <a:chExt cx="301661" cy="371013"/>
          </a:xfrm>
        </p:grpSpPr>
        <p:sp>
          <p:nvSpPr>
            <p:cNvPr id="9974" name="Google Shape;9974;p8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84"/>
          <p:cNvGrpSpPr/>
          <p:nvPr/>
        </p:nvGrpSpPr>
        <p:grpSpPr>
          <a:xfrm>
            <a:off x="3539102" y="2253299"/>
            <a:ext cx="355099" cy="355481"/>
            <a:chOff x="3539102" y="2427549"/>
            <a:chExt cx="355099" cy="355481"/>
          </a:xfrm>
        </p:grpSpPr>
        <p:sp>
          <p:nvSpPr>
            <p:cNvPr id="9978" name="Google Shape;9978;p8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84"/>
          <p:cNvGrpSpPr/>
          <p:nvPr/>
        </p:nvGrpSpPr>
        <p:grpSpPr>
          <a:xfrm>
            <a:off x="6630539" y="2743252"/>
            <a:ext cx="371777" cy="349434"/>
            <a:chOff x="6630539" y="2917502"/>
            <a:chExt cx="371777" cy="349434"/>
          </a:xfrm>
        </p:grpSpPr>
        <p:sp>
          <p:nvSpPr>
            <p:cNvPr id="9981" name="Google Shape;9981;p8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4"/>
          <p:cNvGrpSpPr/>
          <p:nvPr/>
        </p:nvGrpSpPr>
        <p:grpSpPr>
          <a:xfrm>
            <a:off x="2171474" y="3194979"/>
            <a:ext cx="408156" cy="343737"/>
            <a:chOff x="2171474" y="3369229"/>
            <a:chExt cx="408156" cy="343737"/>
          </a:xfrm>
        </p:grpSpPr>
        <p:sp>
          <p:nvSpPr>
            <p:cNvPr id="9989" name="Google Shape;9989;p8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4"/>
          <p:cNvGrpSpPr/>
          <p:nvPr/>
        </p:nvGrpSpPr>
        <p:grpSpPr>
          <a:xfrm>
            <a:off x="4891198" y="2750858"/>
            <a:ext cx="334634" cy="334634"/>
            <a:chOff x="4891198" y="2925108"/>
            <a:chExt cx="334634" cy="334634"/>
          </a:xfrm>
        </p:grpSpPr>
        <p:sp>
          <p:nvSpPr>
            <p:cNvPr id="9994" name="Google Shape;9994;p8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84"/>
          <p:cNvGrpSpPr/>
          <p:nvPr/>
        </p:nvGrpSpPr>
        <p:grpSpPr>
          <a:xfrm>
            <a:off x="7976174" y="2750858"/>
            <a:ext cx="334666" cy="334634"/>
            <a:chOff x="7976174" y="2925108"/>
            <a:chExt cx="334666" cy="334634"/>
          </a:xfrm>
        </p:grpSpPr>
        <p:sp>
          <p:nvSpPr>
            <p:cNvPr id="10003" name="Google Shape;10003;p8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84"/>
          <p:cNvGrpSpPr/>
          <p:nvPr/>
        </p:nvGrpSpPr>
        <p:grpSpPr>
          <a:xfrm>
            <a:off x="3091957" y="3199881"/>
            <a:ext cx="354717" cy="332757"/>
            <a:chOff x="3091957" y="3374131"/>
            <a:chExt cx="354717" cy="332757"/>
          </a:xfrm>
        </p:grpSpPr>
        <p:sp>
          <p:nvSpPr>
            <p:cNvPr id="10013" name="Google Shape;10013;p8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84"/>
          <p:cNvGrpSpPr/>
          <p:nvPr/>
        </p:nvGrpSpPr>
        <p:grpSpPr>
          <a:xfrm>
            <a:off x="3988156" y="3205960"/>
            <a:ext cx="353954" cy="318880"/>
            <a:chOff x="3988156" y="3380210"/>
            <a:chExt cx="353954" cy="318880"/>
          </a:xfrm>
        </p:grpSpPr>
        <p:sp>
          <p:nvSpPr>
            <p:cNvPr id="10020" name="Google Shape;10020;p8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84"/>
          <p:cNvGrpSpPr/>
          <p:nvPr/>
        </p:nvGrpSpPr>
        <p:grpSpPr>
          <a:xfrm>
            <a:off x="3541011" y="3193070"/>
            <a:ext cx="348257" cy="346188"/>
            <a:chOff x="3541011" y="3367320"/>
            <a:chExt cx="348257" cy="346188"/>
          </a:xfrm>
        </p:grpSpPr>
        <p:sp>
          <p:nvSpPr>
            <p:cNvPr id="10026" name="Google Shape;10026;p8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84"/>
          <p:cNvGrpSpPr/>
          <p:nvPr/>
        </p:nvGrpSpPr>
        <p:grpSpPr>
          <a:xfrm>
            <a:off x="1314678" y="3183967"/>
            <a:ext cx="334666" cy="365348"/>
            <a:chOff x="1314678" y="3358217"/>
            <a:chExt cx="334666" cy="365348"/>
          </a:xfrm>
        </p:grpSpPr>
        <p:sp>
          <p:nvSpPr>
            <p:cNvPr id="10031" name="Google Shape;10031;p8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84"/>
          <p:cNvGrpSpPr/>
          <p:nvPr/>
        </p:nvGrpSpPr>
        <p:grpSpPr>
          <a:xfrm>
            <a:off x="1748582" y="3198385"/>
            <a:ext cx="359269" cy="335780"/>
            <a:chOff x="1748582" y="3372635"/>
            <a:chExt cx="359269" cy="335780"/>
          </a:xfrm>
        </p:grpSpPr>
        <p:sp>
          <p:nvSpPr>
            <p:cNvPr id="10037" name="Google Shape;10037;p8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84"/>
            <p:cNvGrpSpPr/>
            <p:nvPr/>
          </p:nvGrpSpPr>
          <p:grpSpPr>
            <a:xfrm>
              <a:off x="1748582" y="3372635"/>
              <a:ext cx="333520" cy="335780"/>
              <a:chOff x="1748582" y="3372635"/>
              <a:chExt cx="333520" cy="335780"/>
            </a:xfrm>
          </p:grpSpPr>
          <p:sp>
            <p:nvSpPr>
              <p:cNvPr id="10039" name="Google Shape;10039;p8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42" name="Google Shape;10042;p84"/>
          <p:cNvGrpSpPr/>
          <p:nvPr/>
        </p:nvGrpSpPr>
        <p:grpSpPr>
          <a:xfrm>
            <a:off x="2640993" y="3183585"/>
            <a:ext cx="365348" cy="364966"/>
            <a:chOff x="2640993" y="3357835"/>
            <a:chExt cx="365348" cy="364966"/>
          </a:xfrm>
        </p:grpSpPr>
        <p:sp>
          <p:nvSpPr>
            <p:cNvPr id="10043" name="Google Shape;10043;p8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84"/>
          <p:cNvGrpSpPr/>
          <p:nvPr/>
        </p:nvGrpSpPr>
        <p:grpSpPr>
          <a:xfrm>
            <a:off x="4886264" y="3191924"/>
            <a:ext cx="350548" cy="350198"/>
            <a:chOff x="4886264" y="3366174"/>
            <a:chExt cx="350548" cy="350198"/>
          </a:xfrm>
        </p:grpSpPr>
        <p:sp>
          <p:nvSpPr>
            <p:cNvPr id="10054" name="Google Shape;10054;p8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4"/>
          <p:cNvGrpSpPr/>
          <p:nvPr/>
        </p:nvGrpSpPr>
        <p:grpSpPr>
          <a:xfrm>
            <a:off x="5331913" y="3239697"/>
            <a:ext cx="347143" cy="254684"/>
            <a:chOff x="5331913" y="3413947"/>
            <a:chExt cx="347143" cy="254684"/>
          </a:xfrm>
        </p:grpSpPr>
        <p:sp>
          <p:nvSpPr>
            <p:cNvPr id="10068" name="Google Shape;10068;p8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84"/>
          <p:cNvGrpSpPr/>
          <p:nvPr/>
        </p:nvGrpSpPr>
        <p:grpSpPr>
          <a:xfrm>
            <a:off x="5776798" y="3235528"/>
            <a:ext cx="346379" cy="264518"/>
            <a:chOff x="5776798" y="3409778"/>
            <a:chExt cx="346379" cy="264518"/>
          </a:xfrm>
        </p:grpSpPr>
        <p:sp>
          <p:nvSpPr>
            <p:cNvPr id="10075" name="Google Shape;10075;p8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4"/>
          <p:cNvGrpSpPr/>
          <p:nvPr/>
        </p:nvGrpSpPr>
        <p:grpSpPr>
          <a:xfrm>
            <a:off x="7108015" y="3222255"/>
            <a:ext cx="344883" cy="290299"/>
            <a:chOff x="7108015" y="3396505"/>
            <a:chExt cx="344883" cy="290299"/>
          </a:xfrm>
        </p:grpSpPr>
        <p:sp>
          <p:nvSpPr>
            <p:cNvPr id="10082" name="Google Shape;10082;p8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4"/>
          <p:cNvGrpSpPr/>
          <p:nvPr/>
        </p:nvGrpSpPr>
        <p:grpSpPr>
          <a:xfrm>
            <a:off x="7551754" y="3216558"/>
            <a:ext cx="344883" cy="301311"/>
            <a:chOff x="7551754" y="3390808"/>
            <a:chExt cx="344883" cy="301311"/>
          </a:xfrm>
        </p:grpSpPr>
        <p:sp>
          <p:nvSpPr>
            <p:cNvPr id="10087" name="Google Shape;10087;p8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4"/>
          <p:cNvGrpSpPr/>
          <p:nvPr/>
        </p:nvGrpSpPr>
        <p:grpSpPr>
          <a:xfrm>
            <a:off x="6707084" y="3213153"/>
            <a:ext cx="261145" cy="308504"/>
            <a:chOff x="6707084" y="3387403"/>
            <a:chExt cx="261145" cy="308504"/>
          </a:xfrm>
        </p:grpSpPr>
        <p:sp>
          <p:nvSpPr>
            <p:cNvPr id="10099" name="Google Shape;10099;p8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84"/>
          <p:cNvGrpSpPr/>
          <p:nvPr/>
        </p:nvGrpSpPr>
        <p:grpSpPr>
          <a:xfrm>
            <a:off x="848978" y="4123387"/>
            <a:ext cx="377824" cy="324418"/>
            <a:chOff x="848978" y="4297637"/>
            <a:chExt cx="377824" cy="324418"/>
          </a:xfrm>
        </p:grpSpPr>
        <p:sp>
          <p:nvSpPr>
            <p:cNvPr id="10104" name="Google Shape;10104;p8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84"/>
          <p:cNvGrpSpPr/>
          <p:nvPr/>
        </p:nvGrpSpPr>
        <p:grpSpPr>
          <a:xfrm>
            <a:off x="1754279" y="4112343"/>
            <a:ext cx="351439" cy="345965"/>
            <a:chOff x="1754279" y="4286593"/>
            <a:chExt cx="351439" cy="345965"/>
          </a:xfrm>
        </p:grpSpPr>
        <p:sp>
          <p:nvSpPr>
            <p:cNvPr id="10107" name="Google Shape;10107;p8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84"/>
          <p:cNvGrpSpPr/>
          <p:nvPr/>
        </p:nvGrpSpPr>
        <p:grpSpPr>
          <a:xfrm>
            <a:off x="3996113" y="4116926"/>
            <a:ext cx="336512" cy="335048"/>
            <a:chOff x="3996113" y="4291176"/>
            <a:chExt cx="336512" cy="335048"/>
          </a:xfrm>
        </p:grpSpPr>
        <p:sp>
          <p:nvSpPr>
            <p:cNvPr id="10113" name="Google Shape;10113;p8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6" name="Google Shape;10116;p8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7" name="Google Shape;10117;p84"/>
          <p:cNvGrpSpPr/>
          <p:nvPr/>
        </p:nvGrpSpPr>
        <p:grpSpPr>
          <a:xfrm>
            <a:off x="2179081" y="4111261"/>
            <a:ext cx="397525" cy="348670"/>
            <a:chOff x="2179081" y="4285511"/>
            <a:chExt cx="397525" cy="348670"/>
          </a:xfrm>
        </p:grpSpPr>
        <p:sp>
          <p:nvSpPr>
            <p:cNvPr id="10118" name="Google Shape;10118;p8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84"/>
          <p:cNvGrpSpPr/>
          <p:nvPr/>
        </p:nvGrpSpPr>
        <p:grpSpPr>
          <a:xfrm>
            <a:off x="3584201" y="4120746"/>
            <a:ext cx="267574" cy="329415"/>
            <a:chOff x="3584201" y="4294996"/>
            <a:chExt cx="267574" cy="329415"/>
          </a:xfrm>
        </p:grpSpPr>
        <p:sp>
          <p:nvSpPr>
            <p:cNvPr id="10121" name="Google Shape;10121;p8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4"/>
          <p:cNvGrpSpPr/>
          <p:nvPr/>
        </p:nvGrpSpPr>
        <p:grpSpPr>
          <a:xfrm>
            <a:off x="3082855" y="4121478"/>
            <a:ext cx="375946" cy="327823"/>
            <a:chOff x="3082855" y="4295728"/>
            <a:chExt cx="375946" cy="327823"/>
          </a:xfrm>
        </p:grpSpPr>
        <p:sp>
          <p:nvSpPr>
            <p:cNvPr id="10126" name="Google Shape;10126;p8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84"/>
          <p:cNvGrpSpPr/>
          <p:nvPr/>
        </p:nvGrpSpPr>
        <p:grpSpPr>
          <a:xfrm>
            <a:off x="2749016" y="4116926"/>
            <a:ext cx="150831" cy="336926"/>
            <a:chOff x="2749016" y="4291176"/>
            <a:chExt cx="150831" cy="336926"/>
          </a:xfrm>
        </p:grpSpPr>
        <p:sp>
          <p:nvSpPr>
            <p:cNvPr id="10138" name="Google Shape;10138;p8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84"/>
          <p:cNvGrpSpPr/>
          <p:nvPr/>
        </p:nvGrpSpPr>
        <p:grpSpPr>
          <a:xfrm>
            <a:off x="7127716" y="4105182"/>
            <a:ext cx="248254" cy="361942"/>
            <a:chOff x="7127716" y="4279432"/>
            <a:chExt cx="248254" cy="361942"/>
          </a:xfrm>
        </p:grpSpPr>
        <p:sp>
          <p:nvSpPr>
            <p:cNvPr id="10143" name="Google Shape;10143;p8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84"/>
          <p:cNvGrpSpPr/>
          <p:nvPr/>
        </p:nvGrpSpPr>
        <p:grpSpPr>
          <a:xfrm>
            <a:off x="7565408" y="4105182"/>
            <a:ext cx="248255" cy="361942"/>
            <a:chOff x="7565408" y="4279432"/>
            <a:chExt cx="248255" cy="361942"/>
          </a:xfrm>
        </p:grpSpPr>
        <p:sp>
          <p:nvSpPr>
            <p:cNvPr id="10153" name="Google Shape;10153;p8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84"/>
          <p:cNvGrpSpPr/>
          <p:nvPr/>
        </p:nvGrpSpPr>
        <p:grpSpPr>
          <a:xfrm>
            <a:off x="6264109" y="4105182"/>
            <a:ext cx="225498" cy="361560"/>
            <a:chOff x="6264109" y="4279432"/>
            <a:chExt cx="225498" cy="361560"/>
          </a:xfrm>
        </p:grpSpPr>
        <p:sp>
          <p:nvSpPr>
            <p:cNvPr id="10162" name="Google Shape;10162;p8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84"/>
          <p:cNvGrpSpPr/>
          <p:nvPr/>
        </p:nvGrpSpPr>
        <p:grpSpPr>
          <a:xfrm>
            <a:off x="7929578" y="4110115"/>
            <a:ext cx="395266" cy="351312"/>
            <a:chOff x="7929578" y="4284365"/>
            <a:chExt cx="395266" cy="351312"/>
          </a:xfrm>
        </p:grpSpPr>
        <p:sp>
          <p:nvSpPr>
            <p:cNvPr id="10165" name="Google Shape;10165;p8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84"/>
          <p:cNvGrpSpPr/>
          <p:nvPr/>
        </p:nvGrpSpPr>
        <p:grpSpPr>
          <a:xfrm>
            <a:off x="6595502" y="4149527"/>
            <a:ext cx="426315" cy="332826"/>
            <a:chOff x="6639652" y="4323777"/>
            <a:chExt cx="426315" cy="332826"/>
          </a:xfrm>
        </p:grpSpPr>
        <p:sp>
          <p:nvSpPr>
            <p:cNvPr id="10170" name="Google Shape;10170;p8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84"/>
          <p:cNvGrpSpPr/>
          <p:nvPr/>
        </p:nvGrpSpPr>
        <p:grpSpPr>
          <a:xfrm>
            <a:off x="5357662" y="4123387"/>
            <a:ext cx="287275" cy="326296"/>
            <a:chOff x="5357662" y="4297637"/>
            <a:chExt cx="287275" cy="326296"/>
          </a:xfrm>
        </p:grpSpPr>
        <p:sp>
          <p:nvSpPr>
            <p:cNvPr id="10181" name="Google Shape;10181;p8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4"/>
          <p:cNvGrpSpPr/>
          <p:nvPr/>
        </p:nvGrpSpPr>
        <p:grpSpPr>
          <a:xfrm>
            <a:off x="5774124" y="4120300"/>
            <a:ext cx="331611" cy="331674"/>
            <a:chOff x="5774124" y="4294550"/>
            <a:chExt cx="331611" cy="331674"/>
          </a:xfrm>
        </p:grpSpPr>
        <p:sp>
          <p:nvSpPr>
            <p:cNvPr id="10187" name="Google Shape;10187;p8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4"/>
          <p:cNvGrpSpPr/>
          <p:nvPr/>
        </p:nvGrpSpPr>
        <p:grpSpPr>
          <a:xfrm>
            <a:off x="4890434" y="4113139"/>
            <a:ext cx="345997" cy="346029"/>
            <a:chOff x="4890434" y="4287389"/>
            <a:chExt cx="345997" cy="346029"/>
          </a:xfrm>
        </p:grpSpPr>
        <p:sp>
          <p:nvSpPr>
            <p:cNvPr id="10190" name="Google Shape;10190;p8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4"/>
          <p:cNvGrpSpPr/>
          <p:nvPr/>
        </p:nvGrpSpPr>
        <p:grpSpPr>
          <a:xfrm>
            <a:off x="2165809" y="3636809"/>
            <a:ext cx="422542" cy="342973"/>
            <a:chOff x="2165809" y="3811059"/>
            <a:chExt cx="422542" cy="342973"/>
          </a:xfrm>
        </p:grpSpPr>
        <p:sp>
          <p:nvSpPr>
            <p:cNvPr id="10198" name="Google Shape;10198;p8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8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7" name="Google Shape;10217;p84"/>
          <p:cNvGrpSpPr/>
          <p:nvPr/>
        </p:nvGrpSpPr>
        <p:grpSpPr>
          <a:xfrm>
            <a:off x="903530" y="3631875"/>
            <a:ext cx="264550" cy="353222"/>
            <a:chOff x="903530" y="3806125"/>
            <a:chExt cx="264550" cy="353222"/>
          </a:xfrm>
        </p:grpSpPr>
        <p:sp>
          <p:nvSpPr>
            <p:cNvPr id="10218" name="Google Shape;10218;p8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84"/>
          <p:cNvGrpSpPr/>
          <p:nvPr/>
        </p:nvGrpSpPr>
        <p:grpSpPr>
          <a:xfrm>
            <a:off x="850092" y="3178684"/>
            <a:ext cx="369517" cy="375660"/>
            <a:chOff x="850092" y="3352934"/>
            <a:chExt cx="369517" cy="375660"/>
          </a:xfrm>
        </p:grpSpPr>
        <p:sp>
          <p:nvSpPr>
            <p:cNvPr id="10223" name="Google Shape;10223;p8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84"/>
          <p:cNvGrpSpPr/>
          <p:nvPr/>
        </p:nvGrpSpPr>
        <p:grpSpPr>
          <a:xfrm>
            <a:off x="2611458" y="3642124"/>
            <a:ext cx="426329" cy="332375"/>
            <a:chOff x="2611458" y="3816374"/>
            <a:chExt cx="426329" cy="332375"/>
          </a:xfrm>
        </p:grpSpPr>
        <p:sp>
          <p:nvSpPr>
            <p:cNvPr id="10229" name="Google Shape;10229;p8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8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0" name="Google Shape;10240;p84"/>
          <p:cNvGrpSpPr/>
          <p:nvPr/>
        </p:nvGrpSpPr>
        <p:grpSpPr>
          <a:xfrm>
            <a:off x="4019984" y="3631143"/>
            <a:ext cx="293704" cy="353954"/>
            <a:chOff x="4019984" y="3805393"/>
            <a:chExt cx="293704" cy="353954"/>
          </a:xfrm>
        </p:grpSpPr>
        <p:sp>
          <p:nvSpPr>
            <p:cNvPr id="10241" name="Google Shape;10241;p8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84"/>
          <p:cNvGrpSpPr/>
          <p:nvPr/>
        </p:nvGrpSpPr>
        <p:grpSpPr>
          <a:xfrm>
            <a:off x="8006505" y="3215794"/>
            <a:ext cx="323654" cy="303189"/>
            <a:chOff x="8006505" y="3390044"/>
            <a:chExt cx="323654" cy="303189"/>
          </a:xfrm>
        </p:grpSpPr>
        <p:sp>
          <p:nvSpPr>
            <p:cNvPr id="10244" name="Google Shape;10244;p8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84"/>
          <p:cNvGrpSpPr/>
          <p:nvPr/>
        </p:nvGrpSpPr>
        <p:grpSpPr>
          <a:xfrm>
            <a:off x="1299146" y="3632257"/>
            <a:ext cx="367990" cy="351312"/>
            <a:chOff x="1299146" y="3806507"/>
            <a:chExt cx="367990" cy="351312"/>
          </a:xfrm>
        </p:grpSpPr>
        <p:sp>
          <p:nvSpPr>
            <p:cNvPr id="10251" name="Google Shape;10251;p8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3" name="Google Shape;10253;p8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84"/>
          <p:cNvGrpSpPr/>
          <p:nvPr/>
        </p:nvGrpSpPr>
        <p:grpSpPr>
          <a:xfrm>
            <a:off x="7550258" y="3658420"/>
            <a:ext cx="371395" cy="301279"/>
            <a:chOff x="7550258" y="3832670"/>
            <a:chExt cx="371395" cy="301279"/>
          </a:xfrm>
        </p:grpSpPr>
        <p:sp>
          <p:nvSpPr>
            <p:cNvPr id="10255" name="Google Shape;10255;p8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8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84"/>
          <p:cNvGrpSpPr/>
          <p:nvPr/>
        </p:nvGrpSpPr>
        <p:grpSpPr>
          <a:xfrm>
            <a:off x="6659725" y="3633785"/>
            <a:ext cx="367608" cy="350548"/>
            <a:chOff x="6659725" y="3808035"/>
            <a:chExt cx="367608" cy="350548"/>
          </a:xfrm>
        </p:grpSpPr>
        <p:sp>
          <p:nvSpPr>
            <p:cNvPr id="10275" name="Google Shape;10275;p8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4"/>
          <p:cNvGrpSpPr/>
          <p:nvPr/>
        </p:nvGrpSpPr>
        <p:grpSpPr>
          <a:xfrm>
            <a:off x="6219391" y="3642506"/>
            <a:ext cx="356627" cy="334252"/>
            <a:chOff x="6219391" y="3816756"/>
            <a:chExt cx="356627" cy="334252"/>
          </a:xfrm>
        </p:grpSpPr>
        <p:sp>
          <p:nvSpPr>
            <p:cNvPr id="10278" name="Google Shape;10278;p8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84"/>
          <p:cNvGrpSpPr/>
          <p:nvPr/>
        </p:nvGrpSpPr>
        <p:grpSpPr>
          <a:xfrm>
            <a:off x="5778676" y="3652722"/>
            <a:ext cx="349052" cy="313055"/>
            <a:chOff x="5778676" y="3826972"/>
            <a:chExt cx="349052" cy="313055"/>
          </a:xfrm>
        </p:grpSpPr>
        <p:sp>
          <p:nvSpPr>
            <p:cNvPr id="10283" name="Google Shape;10283;p8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4"/>
          <p:cNvGrpSpPr/>
          <p:nvPr/>
        </p:nvGrpSpPr>
        <p:grpSpPr>
          <a:xfrm>
            <a:off x="5355784" y="3660297"/>
            <a:ext cx="299019" cy="297905"/>
            <a:chOff x="5355784" y="3834547"/>
            <a:chExt cx="299019" cy="297905"/>
          </a:xfrm>
        </p:grpSpPr>
        <p:sp>
          <p:nvSpPr>
            <p:cNvPr id="10289" name="Google Shape;10289;p8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4"/>
          <p:cNvGrpSpPr/>
          <p:nvPr/>
        </p:nvGrpSpPr>
        <p:grpSpPr>
          <a:xfrm>
            <a:off x="8036455" y="3633021"/>
            <a:ext cx="292176" cy="353985"/>
            <a:chOff x="8036455" y="3807271"/>
            <a:chExt cx="292176" cy="353985"/>
          </a:xfrm>
        </p:grpSpPr>
        <p:sp>
          <p:nvSpPr>
            <p:cNvPr id="10294" name="Google Shape;10294;p8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6" name="Google Shape;10296;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297" name="Google Shape;10297;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298" name="Google Shape;10298;p84"/>
          <p:cNvGrpSpPr/>
          <p:nvPr/>
        </p:nvGrpSpPr>
        <p:grpSpPr>
          <a:xfrm>
            <a:off x="4874902" y="3634549"/>
            <a:ext cx="345615" cy="350835"/>
            <a:chOff x="4874902" y="3808799"/>
            <a:chExt cx="345615" cy="350835"/>
          </a:xfrm>
        </p:grpSpPr>
        <p:sp>
          <p:nvSpPr>
            <p:cNvPr id="10299" name="Google Shape;10299;p8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84"/>
          <p:cNvGrpSpPr/>
          <p:nvPr/>
        </p:nvGrpSpPr>
        <p:grpSpPr>
          <a:xfrm>
            <a:off x="3095745" y="3631143"/>
            <a:ext cx="352840" cy="354717"/>
            <a:chOff x="3095745" y="3805393"/>
            <a:chExt cx="352840" cy="354717"/>
          </a:xfrm>
        </p:grpSpPr>
        <p:sp>
          <p:nvSpPr>
            <p:cNvPr id="10317" name="Google Shape;10317;p8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26"/>
        <p:cNvGrpSpPr/>
        <p:nvPr/>
      </p:nvGrpSpPr>
      <p:grpSpPr>
        <a:xfrm>
          <a:off x="0" y="0"/>
          <a:ext cx="0" cy="0"/>
          <a:chOff x="0" y="0"/>
          <a:chExt cx="0" cy="0"/>
        </a:xfrm>
      </p:grpSpPr>
      <p:grpSp>
        <p:nvGrpSpPr>
          <p:cNvPr id="10327" name="Google Shape;10327;p85"/>
          <p:cNvGrpSpPr/>
          <p:nvPr/>
        </p:nvGrpSpPr>
        <p:grpSpPr>
          <a:xfrm>
            <a:off x="2733780" y="4039081"/>
            <a:ext cx="342144" cy="362704"/>
            <a:chOff x="2704005" y="4258781"/>
            <a:chExt cx="342144" cy="362704"/>
          </a:xfrm>
        </p:grpSpPr>
        <p:sp>
          <p:nvSpPr>
            <p:cNvPr id="10328" name="Google Shape;10328;p8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85"/>
          <p:cNvGrpSpPr/>
          <p:nvPr/>
        </p:nvGrpSpPr>
        <p:grpSpPr>
          <a:xfrm>
            <a:off x="2157462" y="4083096"/>
            <a:ext cx="347435" cy="363370"/>
            <a:chOff x="2157462" y="4258496"/>
            <a:chExt cx="347435" cy="363370"/>
          </a:xfrm>
        </p:grpSpPr>
        <p:sp>
          <p:nvSpPr>
            <p:cNvPr id="10336" name="Google Shape;10336;p8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85"/>
          <p:cNvGrpSpPr/>
          <p:nvPr/>
        </p:nvGrpSpPr>
        <p:grpSpPr>
          <a:xfrm>
            <a:off x="4010963" y="3588381"/>
            <a:ext cx="343665" cy="363211"/>
            <a:chOff x="4010963" y="3763781"/>
            <a:chExt cx="343665" cy="363211"/>
          </a:xfrm>
        </p:grpSpPr>
        <p:sp>
          <p:nvSpPr>
            <p:cNvPr id="10340" name="Google Shape;10340;p8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5"/>
          <p:cNvGrpSpPr/>
          <p:nvPr/>
        </p:nvGrpSpPr>
        <p:grpSpPr>
          <a:xfrm>
            <a:off x="2214042" y="3635109"/>
            <a:ext cx="368153" cy="311193"/>
            <a:chOff x="2214042" y="3810509"/>
            <a:chExt cx="368153" cy="311193"/>
          </a:xfrm>
        </p:grpSpPr>
        <p:sp>
          <p:nvSpPr>
            <p:cNvPr id="10346" name="Google Shape;10346;p8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85"/>
          <p:cNvGrpSpPr/>
          <p:nvPr/>
        </p:nvGrpSpPr>
        <p:grpSpPr>
          <a:xfrm>
            <a:off x="1797413" y="3606819"/>
            <a:ext cx="367805" cy="367773"/>
            <a:chOff x="1768938" y="3782219"/>
            <a:chExt cx="367805" cy="367773"/>
          </a:xfrm>
        </p:grpSpPr>
        <p:sp>
          <p:nvSpPr>
            <p:cNvPr id="10349" name="Google Shape;10349;p8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85"/>
          <p:cNvGrpSpPr/>
          <p:nvPr/>
        </p:nvGrpSpPr>
        <p:grpSpPr>
          <a:xfrm>
            <a:off x="2681385" y="3623039"/>
            <a:ext cx="325544" cy="327413"/>
            <a:chOff x="2681385" y="3798439"/>
            <a:chExt cx="325544" cy="327413"/>
          </a:xfrm>
        </p:grpSpPr>
        <p:sp>
          <p:nvSpPr>
            <p:cNvPr id="10355" name="Google Shape;10355;p8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85"/>
          <p:cNvGrpSpPr/>
          <p:nvPr/>
        </p:nvGrpSpPr>
        <p:grpSpPr>
          <a:xfrm>
            <a:off x="6243928" y="4088102"/>
            <a:ext cx="274254" cy="350824"/>
            <a:chOff x="6243928" y="4263502"/>
            <a:chExt cx="274254" cy="350824"/>
          </a:xfrm>
        </p:grpSpPr>
        <p:sp>
          <p:nvSpPr>
            <p:cNvPr id="10363" name="Google Shape;10363;p8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5"/>
          <p:cNvGrpSpPr/>
          <p:nvPr/>
        </p:nvGrpSpPr>
        <p:grpSpPr>
          <a:xfrm>
            <a:off x="3560600" y="3587938"/>
            <a:ext cx="352345" cy="363655"/>
            <a:chOff x="3560600" y="3763338"/>
            <a:chExt cx="352345" cy="363655"/>
          </a:xfrm>
        </p:grpSpPr>
        <p:sp>
          <p:nvSpPr>
            <p:cNvPr id="10372" name="Google Shape;10372;p8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5"/>
          <p:cNvGrpSpPr/>
          <p:nvPr/>
        </p:nvGrpSpPr>
        <p:grpSpPr>
          <a:xfrm>
            <a:off x="5790556" y="4085852"/>
            <a:ext cx="279513" cy="356083"/>
            <a:chOff x="5790556" y="4261252"/>
            <a:chExt cx="279513" cy="356083"/>
          </a:xfrm>
        </p:grpSpPr>
        <p:sp>
          <p:nvSpPr>
            <p:cNvPr id="10376" name="Google Shape;10376;p8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5"/>
          <p:cNvGrpSpPr/>
          <p:nvPr/>
        </p:nvGrpSpPr>
        <p:grpSpPr>
          <a:xfrm>
            <a:off x="5341333" y="4085852"/>
            <a:ext cx="278752" cy="356463"/>
            <a:chOff x="5341333" y="4261252"/>
            <a:chExt cx="278752" cy="356463"/>
          </a:xfrm>
        </p:grpSpPr>
        <p:sp>
          <p:nvSpPr>
            <p:cNvPr id="10384" name="Google Shape;10384;p8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1" name="Google Shape;10391;p8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2" name="Google Shape;10392;p85"/>
          <p:cNvGrpSpPr/>
          <p:nvPr/>
        </p:nvGrpSpPr>
        <p:grpSpPr>
          <a:xfrm>
            <a:off x="3103646" y="3590676"/>
            <a:ext cx="360233" cy="362451"/>
            <a:chOff x="3107608" y="3763401"/>
            <a:chExt cx="360233" cy="362451"/>
          </a:xfrm>
        </p:grpSpPr>
        <p:sp>
          <p:nvSpPr>
            <p:cNvPr id="10393" name="Google Shape;10393;p8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5"/>
          <p:cNvGrpSpPr/>
          <p:nvPr/>
        </p:nvGrpSpPr>
        <p:grpSpPr>
          <a:xfrm>
            <a:off x="889343" y="3625827"/>
            <a:ext cx="351585" cy="339705"/>
            <a:chOff x="889343" y="3801227"/>
            <a:chExt cx="351585" cy="339705"/>
          </a:xfrm>
        </p:grpSpPr>
        <p:sp>
          <p:nvSpPr>
            <p:cNvPr id="10397" name="Google Shape;10397;p8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85"/>
          <p:cNvGrpSpPr/>
          <p:nvPr/>
        </p:nvGrpSpPr>
        <p:grpSpPr>
          <a:xfrm>
            <a:off x="4896609" y="4085472"/>
            <a:ext cx="278784" cy="355323"/>
            <a:chOff x="4896609" y="4260872"/>
            <a:chExt cx="278784" cy="355323"/>
          </a:xfrm>
        </p:grpSpPr>
        <p:sp>
          <p:nvSpPr>
            <p:cNvPr id="10403" name="Google Shape;10403;p8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85"/>
          <p:cNvGrpSpPr/>
          <p:nvPr/>
        </p:nvGrpSpPr>
        <p:grpSpPr>
          <a:xfrm>
            <a:off x="7598438" y="4090731"/>
            <a:ext cx="260283" cy="345914"/>
            <a:chOff x="7598438" y="4266131"/>
            <a:chExt cx="260283" cy="345914"/>
          </a:xfrm>
        </p:grpSpPr>
        <p:sp>
          <p:nvSpPr>
            <p:cNvPr id="10410" name="Google Shape;10410;p8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5"/>
          <p:cNvGrpSpPr/>
          <p:nvPr/>
        </p:nvGrpSpPr>
        <p:grpSpPr>
          <a:xfrm>
            <a:off x="1767069" y="3184746"/>
            <a:ext cx="286324" cy="348163"/>
            <a:chOff x="1767069" y="3360146"/>
            <a:chExt cx="286324" cy="348163"/>
          </a:xfrm>
        </p:grpSpPr>
        <p:sp>
          <p:nvSpPr>
            <p:cNvPr id="10418" name="Google Shape;10418;p8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85"/>
          <p:cNvGrpSpPr/>
          <p:nvPr/>
        </p:nvGrpSpPr>
        <p:grpSpPr>
          <a:xfrm>
            <a:off x="7149944" y="4090731"/>
            <a:ext cx="260283" cy="345914"/>
            <a:chOff x="7149944" y="4266131"/>
            <a:chExt cx="260283" cy="345914"/>
          </a:xfrm>
        </p:grpSpPr>
        <p:sp>
          <p:nvSpPr>
            <p:cNvPr id="10426" name="Google Shape;10426;p8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85"/>
          <p:cNvGrpSpPr/>
          <p:nvPr/>
        </p:nvGrpSpPr>
        <p:grpSpPr>
          <a:xfrm>
            <a:off x="6695051" y="4083951"/>
            <a:ext cx="270104" cy="360233"/>
            <a:chOff x="6695051" y="4259351"/>
            <a:chExt cx="270104" cy="360233"/>
          </a:xfrm>
        </p:grpSpPr>
        <p:sp>
          <p:nvSpPr>
            <p:cNvPr id="10433" name="Google Shape;10433;p8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85"/>
          <p:cNvGrpSpPr/>
          <p:nvPr/>
        </p:nvGrpSpPr>
        <p:grpSpPr>
          <a:xfrm>
            <a:off x="8047661" y="4082051"/>
            <a:ext cx="277263" cy="362514"/>
            <a:chOff x="8047661" y="4257451"/>
            <a:chExt cx="277263" cy="362514"/>
          </a:xfrm>
        </p:grpSpPr>
        <p:sp>
          <p:nvSpPr>
            <p:cNvPr id="10438" name="Google Shape;10438;p8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85"/>
          <p:cNvGrpSpPr/>
          <p:nvPr/>
        </p:nvGrpSpPr>
        <p:grpSpPr>
          <a:xfrm>
            <a:off x="6248078" y="3609068"/>
            <a:ext cx="277263" cy="356115"/>
            <a:chOff x="6248078" y="3784468"/>
            <a:chExt cx="277263" cy="356115"/>
          </a:xfrm>
        </p:grpSpPr>
        <p:sp>
          <p:nvSpPr>
            <p:cNvPr id="10443" name="Google Shape;10443;p8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5"/>
          <p:cNvGrpSpPr/>
          <p:nvPr/>
        </p:nvGrpSpPr>
        <p:grpSpPr>
          <a:xfrm>
            <a:off x="5800725" y="3610589"/>
            <a:ext cx="277644" cy="354594"/>
            <a:chOff x="5800725" y="3785989"/>
            <a:chExt cx="277644" cy="354594"/>
          </a:xfrm>
        </p:grpSpPr>
        <p:sp>
          <p:nvSpPr>
            <p:cNvPr id="10449" name="Google Shape;10449;p8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5"/>
          <p:cNvGrpSpPr/>
          <p:nvPr/>
        </p:nvGrpSpPr>
        <p:grpSpPr>
          <a:xfrm>
            <a:off x="2206122" y="3185348"/>
            <a:ext cx="308183" cy="347561"/>
            <a:chOff x="2206122" y="3360748"/>
            <a:chExt cx="308183" cy="347561"/>
          </a:xfrm>
        </p:grpSpPr>
        <p:sp>
          <p:nvSpPr>
            <p:cNvPr id="10457" name="Google Shape;10457;p8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85"/>
          <p:cNvGrpSpPr/>
          <p:nvPr/>
        </p:nvGrpSpPr>
        <p:grpSpPr>
          <a:xfrm>
            <a:off x="5353403" y="3610209"/>
            <a:ext cx="277992" cy="354974"/>
            <a:chOff x="5353403" y="3785609"/>
            <a:chExt cx="277992" cy="354974"/>
          </a:xfrm>
        </p:grpSpPr>
        <p:sp>
          <p:nvSpPr>
            <p:cNvPr id="10463" name="Google Shape;10463;p8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5"/>
          <p:cNvGrpSpPr/>
          <p:nvPr/>
        </p:nvGrpSpPr>
        <p:grpSpPr>
          <a:xfrm>
            <a:off x="4896229" y="3610589"/>
            <a:ext cx="278784" cy="354594"/>
            <a:chOff x="4896229" y="3785989"/>
            <a:chExt cx="278784" cy="354594"/>
          </a:xfrm>
        </p:grpSpPr>
        <p:sp>
          <p:nvSpPr>
            <p:cNvPr id="10470" name="Google Shape;10470;p8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85"/>
          <p:cNvGrpSpPr/>
          <p:nvPr/>
        </p:nvGrpSpPr>
        <p:grpSpPr>
          <a:xfrm>
            <a:off x="7592387" y="3612458"/>
            <a:ext cx="273874" cy="351204"/>
            <a:chOff x="7592387" y="3787858"/>
            <a:chExt cx="273874" cy="351204"/>
          </a:xfrm>
        </p:grpSpPr>
        <p:sp>
          <p:nvSpPr>
            <p:cNvPr id="10477" name="Google Shape;10477;p8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85"/>
          <p:cNvGrpSpPr/>
          <p:nvPr/>
        </p:nvGrpSpPr>
        <p:grpSpPr>
          <a:xfrm>
            <a:off x="7145794" y="3612458"/>
            <a:ext cx="274254" cy="350444"/>
            <a:chOff x="7145794" y="3787858"/>
            <a:chExt cx="274254" cy="350444"/>
          </a:xfrm>
        </p:grpSpPr>
        <p:sp>
          <p:nvSpPr>
            <p:cNvPr id="10482" name="Google Shape;10482;p8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5"/>
          <p:cNvGrpSpPr/>
          <p:nvPr/>
        </p:nvGrpSpPr>
        <p:grpSpPr>
          <a:xfrm>
            <a:off x="8054060" y="3611698"/>
            <a:ext cx="266334" cy="353834"/>
            <a:chOff x="8054060" y="3787098"/>
            <a:chExt cx="266334" cy="353834"/>
          </a:xfrm>
        </p:grpSpPr>
        <p:sp>
          <p:nvSpPr>
            <p:cNvPr id="10489" name="Google Shape;10489;p8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5"/>
          <p:cNvGrpSpPr/>
          <p:nvPr/>
        </p:nvGrpSpPr>
        <p:grpSpPr>
          <a:xfrm>
            <a:off x="6702211" y="3607199"/>
            <a:ext cx="270104" cy="361754"/>
            <a:chOff x="6702211" y="3782599"/>
            <a:chExt cx="270104" cy="361754"/>
          </a:xfrm>
        </p:grpSpPr>
        <p:sp>
          <p:nvSpPr>
            <p:cNvPr id="10494" name="Google Shape;10494;p8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5"/>
          <p:cNvGrpSpPr/>
          <p:nvPr/>
        </p:nvGrpSpPr>
        <p:grpSpPr>
          <a:xfrm>
            <a:off x="3516886" y="3263327"/>
            <a:ext cx="391854" cy="269922"/>
            <a:chOff x="3516850" y="3406526"/>
            <a:chExt cx="369674" cy="254644"/>
          </a:xfrm>
        </p:grpSpPr>
        <p:sp>
          <p:nvSpPr>
            <p:cNvPr id="10500" name="Google Shape;10500;p8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85"/>
          <p:cNvGrpSpPr/>
          <p:nvPr/>
        </p:nvGrpSpPr>
        <p:grpSpPr>
          <a:xfrm>
            <a:off x="1310655" y="3185127"/>
            <a:ext cx="306314" cy="347403"/>
            <a:chOff x="1310655" y="3360527"/>
            <a:chExt cx="306314" cy="347403"/>
          </a:xfrm>
        </p:grpSpPr>
        <p:sp>
          <p:nvSpPr>
            <p:cNvPr id="10505" name="Google Shape;10505;p8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5"/>
          <p:cNvGrpSpPr/>
          <p:nvPr/>
        </p:nvGrpSpPr>
        <p:grpSpPr>
          <a:xfrm>
            <a:off x="3119678" y="3184746"/>
            <a:ext cx="269343" cy="348543"/>
            <a:chOff x="3119678" y="3360146"/>
            <a:chExt cx="269343" cy="348543"/>
          </a:xfrm>
        </p:grpSpPr>
        <p:sp>
          <p:nvSpPr>
            <p:cNvPr id="10511" name="Google Shape;10511;p8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5"/>
          <p:cNvGrpSpPr/>
          <p:nvPr/>
        </p:nvGrpSpPr>
        <p:grpSpPr>
          <a:xfrm>
            <a:off x="3967213" y="3181547"/>
            <a:ext cx="368185" cy="354753"/>
            <a:chOff x="3967213" y="3356947"/>
            <a:chExt cx="368185" cy="354753"/>
          </a:xfrm>
        </p:grpSpPr>
        <p:sp>
          <p:nvSpPr>
            <p:cNvPr id="10519" name="Google Shape;10519;p8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85"/>
          <p:cNvGrpSpPr/>
          <p:nvPr/>
        </p:nvGrpSpPr>
        <p:grpSpPr>
          <a:xfrm>
            <a:off x="871254" y="3184746"/>
            <a:ext cx="285183" cy="347023"/>
            <a:chOff x="871254" y="3360146"/>
            <a:chExt cx="285183" cy="347023"/>
          </a:xfrm>
        </p:grpSpPr>
        <p:sp>
          <p:nvSpPr>
            <p:cNvPr id="10525" name="Google Shape;10525;p8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5"/>
          <p:cNvGrpSpPr/>
          <p:nvPr/>
        </p:nvGrpSpPr>
        <p:grpSpPr>
          <a:xfrm>
            <a:off x="2665165" y="3184746"/>
            <a:ext cx="281794" cy="349684"/>
            <a:chOff x="2665165" y="3360146"/>
            <a:chExt cx="281794" cy="349684"/>
          </a:xfrm>
        </p:grpSpPr>
        <p:sp>
          <p:nvSpPr>
            <p:cNvPr id="10530" name="Google Shape;10530;p8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85"/>
          <p:cNvGrpSpPr/>
          <p:nvPr/>
        </p:nvGrpSpPr>
        <p:grpSpPr>
          <a:xfrm>
            <a:off x="7156344" y="3172296"/>
            <a:ext cx="264465" cy="353074"/>
            <a:chOff x="7156344" y="3347696"/>
            <a:chExt cx="264465" cy="353074"/>
          </a:xfrm>
        </p:grpSpPr>
        <p:sp>
          <p:nvSpPr>
            <p:cNvPr id="10536" name="Google Shape;10536;p8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6703732" y="3171536"/>
            <a:ext cx="264813" cy="352693"/>
            <a:chOff x="6703732" y="3346936"/>
            <a:chExt cx="264813" cy="352693"/>
          </a:xfrm>
        </p:grpSpPr>
        <p:sp>
          <p:nvSpPr>
            <p:cNvPr id="10542" name="Google Shape;10542;p8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5"/>
          <p:cNvGrpSpPr/>
          <p:nvPr/>
        </p:nvGrpSpPr>
        <p:grpSpPr>
          <a:xfrm>
            <a:off x="6252228" y="3171536"/>
            <a:ext cx="265193" cy="352693"/>
            <a:chOff x="6252228" y="3346936"/>
            <a:chExt cx="265193" cy="352693"/>
          </a:xfrm>
        </p:grpSpPr>
        <p:sp>
          <p:nvSpPr>
            <p:cNvPr id="10548" name="Google Shape;10548;p8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5"/>
          <p:cNvGrpSpPr/>
          <p:nvPr/>
        </p:nvGrpSpPr>
        <p:grpSpPr>
          <a:xfrm>
            <a:off x="5801105" y="3172296"/>
            <a:ext cx="264813" cy="351933"/>
            <a:chOff x="5801105" y="3347696"/>
            <a:chExt cx="264813" cy="351933"/>
          </a:xfrm>
        </p:grpSpPr>
        <p:sp>
          <p:nvSpPr>
            <p:cNvPr id="10552" name="Google Shape;10552;p8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5"/>
          <p:cNvGrpSpPr/>
          <p:nvPr/>
        </p:nvGrpSpPr>
        <p:grpSpPr>
          <a:xfrm>
            <a:off x="5349253" y="3171536"/>
            <a:ext cx="265922" cy="352693"/>
            <a:chOff x="5349253" y="3346936"/>
            <a:chExt cx="265922" cy="352693"/>
          </a:xfrm>
        </p:grpSpPr>
        <p:sp>
          <p:nvSpPr>
            <p:cNvPr id="10557" name="Google Shape;10557;p8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5"/>
          <p:cNvGrpSpPr/>
          <p:nvPr/>
        </p:nvGrpSpPr>
        <p:grpSpPr>
          <a:xfrm>
            <a:off x="4907159" y="3171536"/>
            <a:ext cx="264845" cy="354214"/>
            <a:chOff x="4907159" y="3346936"/>
            <a:chExt cx="264845" cy="354214"/>
          </a:xfrm>
        </p:grpSpPr>
        <p:sp>
          <p:nvSpPr>
            <p:cNvPr id="10564" name="Google Shape;10564;p8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5"/>
          <p:cNvGrpSpPr/>
          <p:nvPr/>
        </p:nvGrpSpPr>
        <p:grpSpPr>
          <a:xfrm>
            <a:off x="8048421" y="3159086"/>
            <a:ext cx="276503" cy="369674"/>
            <a:chOff x="8048421" y="3334486"/>
            <a:chExt cx="276503" cy="369674"/>
          </a:xfrm>
        </p:grpSpPr>
        <p:sp>
          <p:nvSpPr>
            <p:cNvPr id="10567" name="Google Shape;10567;p8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5"/>
          <p:cNvGrpSpPr/>
          <p:nvPr/>
        </p:nvGrpSpPr>
        <p:grpSpPr>
          <a:xfrm>
            <a:off x="7575787" y="3154555"/>
            <a:ext cx="295384" cy="376834"/>
            <a:chOff x="7575787" y="3329955"/>
            <a:chExt cx="295384" cy="376834"/>
          </a:xfrm>
        </p:grpSpPr>
        <p:sp>
          <p:nvSpPr>
            <p:cNvPr id="10574" name="Google Shape;10574;p8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85"/>
          <p:cNvGrpSpPr/>
          <p:nvPr/>
        </p:nvGrpSpPr>
        <p:grpSpPr>
          <a:xfrm>
            <a:off x="864062" y="2709103"/>
            <a:ext cx="264084" cy="347783"/>
            <a:chOff x="864062" y="2884503"/>
            <a:chExt cx="264084" cy="347783"/>
          </a:xfrm>
        </p:grpSpPr>
        <p:sp>
          <p:nvSpPr>
            <p:cNvPr id="10581" name="Google Shape;10581;p8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5"/>
          <p:cNvGrpSpPr/>
          <p:nvPr/>
        </p:nvGrpSpPr>
        <p:grpSpPr>
          <a:xfrm>
            <a:off x="3978523" y="2709261"/>
            <a:ext cx="348955" cy="346516"/>
            <a:chOff x="3978523" y="2884661"/>
            <a:chExt cx="348955" cy="346516"/>
          </a:xfrm>
        </p:grpSpPr>
        <p:sp>
          <p:nvSpPr>
            <p:cNvPr id="10592" name="Google Shape;10592;p8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85"/>
          <p:cNvGrpSpPr/>
          <p:nvPr/>
        </p:nvGrpSpPr>
        <p:grpSpPr>
          <a:xfrm>
            <a:off x="3556255" y="2709863"/>
            <a:ext cx="347435" cy="345534"/>
            <a:chOff x="3527780" y="2885263"/>
            <a:chExt cx="347435" cy="345534"/>
          </a:xfrm>
        </p:grpSpPr>
        <p:sp>
          <p:nvSpPr>
            <p:cNvPr id="10601" name="Google Shape;10601;p8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85"/>
          <p:cNvGrpSpPr/>
          <p:nvPr/>
        </p:nvGrpSpPr>
        <p:grpSpPr>
          <a:xfrm>
            <a:off x="2239671" y="2709103"/>
            <a:ext cx="218053" cy="348543"/>
            <a:chOff x="2239671" y="2884503"/>
            <a:chExt cx="218053" cy="348543"/>
          </a:xfrm>
        </p:grpSpPr>
        <p:sp>
          <p:nvSpPr>
            <p:cNvPr id="10625" name="Google Shape;10625;p8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5"/>
          <p:cNvGrpSpPr/>
          <p:nvPr/>
        </p:nvGrpSpPr>
        <p:grpSpPr>
          <a:xfrm>
            <a:off x="2691555" y="2709103"/>
            <a:ext cx="215044" cy="348924"/>
            <a:chOff x="2691555" y="2884503"/>
            <a:chExt cx="215044" cy="348924"/>
          </a:xfrm>
        </p:grpSpPr>
        <p:sp>
          <p:nvSpPr>
            <p:cNvPr id="10631" name="Google Shape;10631;p8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85"/>
          <p:cNvGrpSpPr/>
          <p:nvPr/>
        </p:nvGrpSpPr>
        <p:grpSpPr>
          <a:xfrm>
            <a:off x="1770459" y="2709103"/>
            <a:ext cx="254644" cy="348828"/>
            <a:chOff x="1770459" y="2884503"/>
            <a:chExt cx="254644" cy="348828"/>
          </a:xfrm>
        </p:grpSpPr>
        <p:sp>
          <p:nvSpPr>
            <p:cNvPr id="10635" name="Google Shape;10635;p8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5"/>
          <p:cNvGrpSpPr/>
          <p:nvPr/>
        </p:nvGrpSpPr>
        <p:grpSpPr>
          <a:xfrm>
            <a:off x="1317466" y="2709483"/>
            <a:ext cx="258382" cy="348543"/>
            <a:chOff x="1317466" y="2884883"/>
            <a:chExt cx="258382" cy="348543"/>
          </a:xfrm>
        </p:grpSpPr>
        <p:sp>
          <p:nvSpPr>
            <p:cNvPr id="10644" name="Google Shape;10644;p8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5"/>
          <p:cNvGrpSpPr/>
          <p:nvPr/>
        </p:nvGrpSpPr>
        <p:grpSpPr>
          <a:xfrm>
            <a:off x="3121167" y="2709483"/>
            <a:ext cx="258414" cy="348543"/>
            <a:chOff x="3121167" y="2884883"/>
            <a:chExt cx="258414" cy="348543"/>
          </a:xfrm>
        </p:grpSpPr>
        <p:sp>
          <p:nvSpPr>
            <p:cNvPr id="10653" name="Google Shape;10653;p8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85"/>
          <p:cNvGrpSpPr/>
          <p:nvPr/>
        </p:nvGrpSpPr>
        <p:grpSpPr>
          <a:xfrm>
            <a:off x="4899999" y="2706695"/>
            <a:ext cx="271244" cy="346801"/>
            <a:chOff x="4899999" y="2882095"/>
            <a:chExt cx="271244" cy="346801"/>
          </a:xfrm>
        </p:grpSpPr>
        <p:sp>
          <p:nvSpPr>
            <p:cNvPr id="10662" name="Google Shape;10662;p8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85"/>
          <p:cNvGrpSpPr/>
          <p:nvPr/>
        </p:nvGrpSpPr>
        <p:grpSpPr>
          <a:xfrm>
            <a:off x="7162775" y="2705713"/>
            <a:ext cx="259523" cy="346294"/>
            <a:chOff x="7162775" y="2881113"/>
            <a:chExt cx="259523" cy="346294"/>
          </a:xfrm>
        </p:grpSpPr>
        <p:sp>
          <p:nvSpPr>
            <p:cNvPr id="10673" name="Google Shape;10673;p8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85"/>
          <p:cNvGrpSpPr/>
          <p:nvPr/>
        </p:nvGrpSpPr>
        <p:grpSpPr>
          <a:xfrm>
            <a:off x="6709751" y="2706442"/>
            <a:ext cx="261075" cy="347815"/>
            <a:chOff x="6709751" y="2881842"/>
            <a:chExt cx="261075" cy="347815"/>
          </a:xfrm>
        </p:grpSpPr>
        <p:sp>
          <p:nvSpPr>
            <p:cNvPr id="10680" name="Google Shape;10680;p8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85"/>
          <p:cNvGrpSpPr/>
          <p:nvPr/>
        </p:nvGrpSpPr>
        <p:grpSpPr>
          <a:xfrm>
            <a:off x="5807156" y="2705713"/>
            <a:ext cx="261043" cy="348163"/>
            <a:chOff x="5807156" y="2881113"/>
            <a:chExt cx="261043" cy="348163"/>
          </a:xfrm>
        </p:grpSpPr>
        <p:sp>
          <p:nvSpPr>
            <p:cNvPr id="10687" name="Google Shape;10687;p8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85"/>
          <p:cNvGrpSpPr/>
          <p:nvPr/>
        </p:nvGrpSpPr>
        <p:grpSpPr>
          <a:xfrm>
            <a:off x="5355653" y="2706093"/>
            <a:ext cx="262184" cy="346643"/>
            <a:chOff x="5355653" y="2881493"/>
            <a:chExt cx="262184" cy="346643"/>
          </a:xfrm>
        </p:grpSpPr>
        <p:sp>
          <p:nvSpPr>
            <p:cNvPr id="10693" name="Google Shape;10693;p8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5"/>
          <p:cNvGrpSpPr/>
          <p:nvPr/>
        </p:nvGrpSpPr>
        <p:grpSpPr>
          <a:xfrm>
            <a:off x="8055961" y="2706442"/>
            <a:ext cx="260283" cy="345914"/>
            <a:chOff x="8055961" y="2881842"/>
            <a:chExt cx="260283" cy="345914"/>
          </a:xfrm>
        </p:grpSpPr>
        <p:sp>
          <p:nvSpPr>
            <p:cNvPr id="10699" name="Google Shape;10699;p8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5"/>
          <p:cNvGrpSpPr/>
          <p:nvPr/>
        </p:nvGrpSpPr>
        <p:grpSpPr>
          <a:xfrm>
            <a:off x="7609368" y="2718512"/>
            <a:ext cx="264813" cy="353105"/>
            <a:chOff x="7609368" y="2893912"/>
            <a:chExt cx="264813" cy="353105"/>
          </a:xfrm>
        </p:grpSpPr>
        <p:sp>
          <p:nvSpPr>
            <p:cNvPr id="10704" name="Google Shape;10704;p8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85"/>
          <p:cNvGrpSpPr/>
          <p:nvPr/>
        </p:nvGrpSpPr>
        <p:grpSpPr>
          <a:xfrm>
            <a:off x="6248458" y="2694372"/>
            <a:ext cx="270864" cy="360645"/>
            <a:chOff x="6248458" y="2869772"/>
            <a:chExt cx="270864" cy="360645"/>
          </a:xfrm>
        </p:grpSpPr>
        <p:sp>
          <p:nvSpPr>
            <p:cNvPr id="10711" name="Google Shape;10711;p8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5"/>
          <p:cNvGrpSpPr/>
          <p:nvPr/>
        </p:nvGrpSpPr>
        <p:grpSpPr>
          <a:xfrm>
            <a:off x="3075928" y="2270398"/>
            <a:ext cx="363243" cy="300675"/>
            <a:chOff x="3075928" y="2445798"/>
            <a:chExt cx="363243" cy="300675"/>
          </a:xfrm>
        </p:grpSpPr>
        <p:sp>
          <p:nvSpPr>
            <p:cNvPr id="10717" name="Google Shape;10717;p8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85"/>
          <p:cNvGrpSpPr/>
          <p:nvPr/>
        </p:nvGrpSpPr>
        <p:grpSpPr>
          <a:xfrm>
            <a:off x="2633105" y="2256459"/>
            <a:ext cx="363243" cy="328585"/>
            <a:chOff x="2633105" y="2431859"/>
            <a:chExt cx="363243" cy="328585"/>
          </a:xfrm>
        </p:grpSpPr>
        <p:sp>
          <p:nvSpPr>
            <p:cNvPr id="10729" name="Google Shape;10729;p8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5"/>
          <p:cNvGrpSpPr/>
          <p:nvPr/>
        </p:nvGrpSpPr>
        <p:grpSpPr>
          <a:xfrm>
            <a:off x="2189142" y="2245910"/>
            <a:ext cx="365904" cy="350064"/>
            <a:chOff x="2189142" y="2421310"/>
            <a:chExt cx="365904" cy="350064"/>
          </a:xfrm>
        </p:grpSpPr>
        <p:sp>
          <p:nvSpPr>
            <p:cNvPr id="10738" name="Google Shape;10738;p8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7" name="Google Shape;10747;p8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85"/>
          <p:cNvGrpSpPr/>
          <p:nvPr/>
        </p:nvGrpSpPr>
        <p:grpSpPr>
          <a:xfrm>
            <a:off x="3961923" y="2310917"/>
            <a:ext cx="364415" cy="220936"/>
            <a:chOff x="3961923" y="2486317"/>
            <a:chExt cx="364415" cy="220936"/>
          </a:xfrm>
        </p:grpSpPr>
        <p:sp>
          <p:nvSpPr>
            <p:cNvPr id="10749" name="Google Shape;10749;p8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3" name="Google Shape;10753;p8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85"/>
          <p:cNvGrpSpPr/>
          <p:nvPr/>
        </p:nvGrpSpPr>
        <p:grpSpPr>
          <a:xfrm>
            <a:off x="1303876" y="2243977"/>
            <a:ext cx="363275" cy="354626"/>
            <a:chOff x="1303876" y="2419377"/>
            <a:chExt cx="363275" cy="354626"/>
          </a:xfrm>
        </p:grpSpPr>
        <p:sp>
          <p:nvSpPr>
            <p:cNvPr id="10755" name="Google Shape;10755;p8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85"/>
          <p:cNvGrpSpPr/>
          <p:nvPr/>
        </p:nvGrpSpPr>
        <p:grpSpPr>
          <a:xfrm>
            <a:off x="861053" y="2239510"/>
            <a:ext cx="362134" cy="363623"/>
            <a:chOff x="861053" y="2414910"/>
            <a:chExt cx="362134" cy="363623"/>
          </a:xfrm>
        </p:grpSpPr>
        <p:sp>
          <p:nvSpPr>
            <p:cNvPr id="10764" name="Google Shape;10764;p8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5"/>
          <p:cNvGrpSpPr/>
          <p:nvPr/>
        </p:nvGrpSpPr>
        <p:grpSpPr>
          <a:xfrm>
            <a:off x="7594288" y="2239859"/>
            <a:ext cx="279513" cy="355735"/>
            <a:chOff x="7594288" y="2415259"/>
            <a:chExt cx="279513" cy="355735"/>
          </a:xfrm>
        </p:grpSpPr>
        <p:sp>
          <p:nvSpPr>
            <p:cNvPr id="10770" name="Google Shape;10770;p8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5"/>
          <p:cNvGrpSpPr/>
          <p:nvPr/>
        </p:nvGrpSpPr>
        <p:grpSpPr>
          <a:xfrm>
            <a:off x="7145794" y="2240239"/>
            <a:ext cx="278784" cy="355735"/>
            <a:chOff x="7145794" y="2415639"/>
            <a:chExt cx="278784" cy="355735"/>
          </a:xfrm>
        </p:grpSpPr>
        <p:sp>
          <p:nvSpPr>
            <p:cNvPr id="10777" name="Google Shape;10777;p8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85"/>
          <p:cNvGrpSpPr/>
          <p:nvPr/>
        </p:nvGrpSpPr>
        <p:grpSpPr>
          <a:xfrm>
            <a:off x="6698441" y="2239130"/>
            <a:ext cx="277644" cy="357984"/>
            <a:chOff x="6698441" y="2414530"/>
            <a:chExt cx="277644" cy="357984"/>
          </a:xfrm>
        </p:grpSpPr>
        <p:sp>
          <p:nvSpPr>
            <p:cNvPr id="10788" name="Google Shape;10788;p8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5"/>
          <p:cNvGrpSpPr/>
          <p:nvPr/>
        </p:nvGrpSpPr>
        <p:grpSpPr>
          <a:xfrm>
            <a:off x="4897750" y="2240239"/>
            <a:ext cx="279513" cy="357255"/>
            <a:chOff x="4897750" y="2415639"/>
            <a:chExt cx="279513" cy="357255"/>
          </a:xfrm>
        </p:grpSpPr>
        <p:sp>
          <p:nvSpPr>
            <p:cNvPr id="10795" name="Google Shape;10795;p8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5"/>
          <p:cNvGrpSpPr/>
          <p:nvPr/>
        </p:nvGrpSpPr>
        <p:grpSpPr>
          <a:xfrm>
            <a:off x="5812066" y="2240619"/>
            <a:ext cx="264813" cy="353454"/>
            <a:chOff x="5812066" y="2416019"/>
            <a:chExt cx="264813" cy="353454"/>
          </a:xfrm>
        </p:grpSpPr>
        <p:sp>
          <p:nvSpPr>
            <p:cNvPr id="10804" name="Google Shape;10804;p8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85"/>
          <p:cNvGrpSpPr/>
          <p:nvPr/>
        </p:nvGrpSpPr>
        <p:grpSpPr>
          <a:xfrm>
            <a:off x="8054820" y="2240999"/>
            <a:ext cx="264433" cy="353454"/>
            <a:chOff x="8054820" y="2416399"/>
            <a:chExt cx="264433" cy="353454"/>
          </a:xfrm>
        </p:grpSpPr>
        <p:sp>
          <p:nvSpPr>
            <p:cNvPr id="10812" name="Google Shape;10812;p8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5"/>
          <p:cNvGrpSpPr/>
          <p:nvPr/>
        </p:nvGrpSpPr>
        <p:grpSpPr>
          <a:xfrm>
            <a:off x="5356413" y="2237990"/>
            <a:ext cx="271212" cy="361374"/>
            <a:chOff x="5356413" y="2413390"/>
            <a:chExt cx="271212" cy="361374"/>
          </a:xfrm>
        </p:grpSpPr>
        <p:sp>
          <p:nvSpPr>
            <p:cNvPr id="10819" name="Google Shape;10819;p8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85"/>
          <p:cNvGrpSpPr/>
          <p:nvPr/>
        </p:nvGrpSpPr>
        <p:grpSpPr>
          <a:xfrm>
            <a:off x="6255238" y="2236849"/>
            <a:ext cx="271244" cy="360994"/>
            <a:chOff x="6255238" y="2412249"/>
            <a:chExt cx="271244" cy="360994"/>
          </a:xfrm>
        </p:grpSpPr>
        <p:sp>
          <p:nvSpPr>
            <p:cNvPr id="10825" name="Google Shape;10825;p8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5"/>
          <p:cNvGrpSpPr/>
          <p:nvPr/>
        </p:nvGrpSpPr>
        <p:grpSpPr>
          <a:xfrm>
            <a:off x="2185372" y="1782399"/>
            <a:ext cx="366664" cy="366981"/>
            <a:chOff x="2185372" y="1957799"/>
            <a:chExt cx="366664" cy="366981"/>
          </a:xfrm>
        </p:grpSpPr>
        <p:sp>
          <p:nvSpPr>
            <p:cNvPr id="10832" name="Google Shape;10832;p8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5"/>
          <p:cNvGrpSpPr/>
          <p:nvPr/>
        </p:nvGrpSpPr>
        <p:grpSpPr>
          <a:xfrm>
            <a:off x="1737258" y="1812971"/>
            <a:ext cx="370814" cy="307359"/>
            <a:chOff x="1737258" y="1988371"/>
            <a:chExt cx="370814" cy="307359"/>
          </a:xfrm>
        </p:grpSpPr>
        <p:sp>
          <p:nvSpPr>
            <p:cNvPr id="10841" name="Google Shape;10841;p8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5"/>
          <p:cNvGrpSpPr/>
          <p:nvPr/>
        </p:nvGrpSpPr>
        <p:grpSpPr>
          <a:xfrm>
            <a:off x="848983" y="1814111"/>
            <a:ext cx="369294" cy="304350"/>
            <a:chOff x="848983" y="1989511"/>
            <a:chExt cx="369294" cy="304350"/>
          </a:xfrm>
        </p:grpSpPr>
        <p:sp>
          <p:nvSpPr>
            <p:cNvPr id="10846" name="Google Shape;10846;p8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85"/>
          <p:cNvGrpSpPr/>
          <p:nvPr/>
        </p:nvGrpSpPr>
        <p:grpSpPr>
          <a:xfrm>
            <a:off x="3074027" y="1808377"/>
            <a:ext cx="380604" cy="313854"/>
            <a:chOff x="3074027" y="1983777"/>
            <a:chExt cx="380604" cy="313854"/>
          </a:xfrm>
        </p:grpSpPr>
        <p:sp>
          <p:nvSpPr>
            <p:cNvPr id="10852" name="Google Shape;10852;p8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85"/>
          <p:cNvGrpSpPr/>
          <p:nvPr/>
        </p:nvGrpSpPr>
        <p:grpSpPr>
          <a:xfrm>
            <a:off x="3522521" y="1800457"/>
            <a:ext cx="367013" cy="331278"/>
            <a:chOff x="3522521" y="1975857"/>
            <a:chExt cx="367013" cy="331278"/>
          </a:xfrm>
        </p:grpSpPr>
        <p:sp>
          <p:nvSpPr>
            <p:cNvPr id="10858" name="Google Shape;10858;p8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85"/>
          <p:cNvGrpSpPr/>
          <p:nvPr/>
        </p:nvGrpSpPr>
        <p:grpSpPr>
          <a:xfrm>
            <a:off x="2630824" y="1801566"/>
            <a:ext cx="368185" cy="330454"/>
            <a:chOff x="2630824" y="1976966"/>
            <a:chExt cx="368185" cy="330454"/>
          </a:xfrm>
        </p:grpSpPr>
        <p:sp>
          <p:nvSpPr>
            <p:cNvPr id="10866" name="Google Shape;10866;p8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85"/>
          <p:cNvGrpSpPr/>
          <p:nvPr/>
        </p:nvGrpSpPr>
        <p:grpSpPr>
          <a:xfrm>
            <a:off x="1293706" y="1791016"/>
            <a:ext cx="369294" cy="350444"/>
            <a:chOff x="1293706" y="1966416"/>
            <a:chExt cx="369294" cy="350444"/>
          </a:xfrm>
        </p:grpSpPr>
        <p:sp>
          <p:nvSpPr>
            <p:cNvPr id="10875" name="Google Shape;10875;p8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5"/>
          <p:cNvGrpSpPr/>
          <p:nvPr/>
        </p:nvGrpSpPr>
        <p:grpSpPr>
          <a:xfrm>
            <a:off x="3967213" y="1800077"/>
            <a:ext cx="368185" cy="331816"/>
            <a:chOff x="3967213" y="1975477"/>
            <a:chExt cx="368185" cy="331816"/>
          </a:xfrm>
        </p:grpSpPr>
        <p:sp>
          <p:nvSpPr>
            <p:cNvPr id="10884" name="Google Shape;10884;p8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85"/>
          <p:cNvGrpSpPr/>
          <p:nvPr/>
        </p:nvGrpSpPr>
        <p:grpSpPr>
          <a:xfrm>
            <a:off x="8047661" y="1793646"/>
            <a:ext cx="279132" cy="356875"/>
            <a:chOff x="8047661" y="1969046"/>
            <a:chExt cx="279132" cy="356875"/>
          </a:xfrm>
        </p:grpSpPr>
        <p:sp>
          <p:nvSpPr>
            <p:cNvPr id="10888" name="Google Shape;10888;p8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85"/>
          <p:cNvGrpSpPr/>
          <p:nvPr/>
        </p:nvGrpSpPr>
        <p:grpSpPr>
          <a:xfrm>
            <a:off x="7596157" y="1792759"/>
            <a:ext cx="279544" cy="358142"/>
            <a:chOff x="7596157" y="1968159"/>
            <a:chExt cx="279544" cy="358142"/>
          </a:xfrm>
        </p:grpSpPr>
        <p:sp>
          <p:nvSpPr>
            <p:cNvPr id="10893" name="Google Shape;10893;p8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85"/>
          <p:cNvGrpSpPr/>
          <p:nvPr/>
        </p:nvGrpSpPr>
        <p:grpSpPr>
          <a:xfrm>
            <a:off x="7147315" y="1793646"/>
            <a:ext cx="279513" cy="357636"/>
            <a:chOff x="7147315" y="1969046"/>
            <a:chExt cx="279513" cy="357636"/>
          </a:xfrm>
        </p:grpSpPr>
        <p:sp>
          <p:nvSpPr>
            <p:cNvPr id="10900" name="Google Shape;10900;p8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85"/>
          <p:cNvGrpSpPr/>
          <p:nvPr/>
        </p:nvGrpSpPr>
        <p:grpSpPr>
          <a:xfrm>
            <a:off x="6697681" y="1792917"/>
            <a:ext cx="280305" cy="359093"/>
            <a:chOff x="6697681" y="1968317"/>
            <a:chExt cx="280305" cy="359093"/>
          </a:xfrm>
        </p:grpSpPr>
        <p:sp>
          <p:nvSpPr>
            <p:cNvPr id="10908" name="Google Shape;10908;p8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85"/>
          <p:cNvGrpSpPr/>
          <p:nvPr/>
        </p:nvGrpSpPr>
        <p:grpSpPr>
          <a:xfrm>
            <a:off x="6248839" y="1792537"/>
            <a:ext cx="280273" cy="358744"/>
            <a:chOff x="6248839" y="1967937"/>
            <a:chExt cx="280273" cy="358744"/>
          </a:xfrm>
        </p:grpSpPr>
        <p:sp>
          <p:nvSpPr>
            <p:cNvPr id="10916" name="Google Shape;10916;p8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5"/>
          <p:cNvGrpSpPr/>
          <p:nvPr/>
        </p:nvGrpSpPr>
        <p:grpSpPr>
          <a:xfrm>
            <a:off x="5801485" y="1793646"/>
            <a:ext cx="279164" cy="357794"/>
            <a:chOff x="5801485" y="1969046"/>
            <a:chExt cx="279164" cy="357794"/>
          </a:xfrm>
        </p:grpSpPr>
        <p:sp>
          <p:nvSpPr>
            <p:cNvPr id="10923" name="Google Shape;10923;p8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85"/>
          <p:cNvGrpSpPr/>
          <p:nvPr/>
        </p:nvGrpSpPr>
        <p:grpSpPr>
          <a:xfrm>
            <a:off x="5352643" y="1793646"/>
            <a:ext cx="278404" cy="358364"/>
            <a:chOff x="5352643" y="1969046"/>
            <a:chExt cx="278404" cy="358364"/>
          </a:xfrm>
        </p:grpSpPr>
        <p:sp>
          <p:nvSpPr>
            <p:cNvPr id="10937" name="Google Shape;10937;p8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5"/>
          <p:cNvGrpSpPr/>
          <p:nvPr/>
        </p:nvGrpSpPr>
        <p:grpSpPr>
          <a:xfrm>
            <a:off x="4897750" y="1792917"/>
            <a:ext cx="279132" cy="358364"/>
            <a:chOff x="4897750" y="1968317"/>
            <a:chExt cx="279132" cy="358364"/>
          </a:xfrm>
        </p:grpSpPr>
        <p:sp>
          <p:nvSpPr>
            <p:cNvPr id="10942" name="Google Shape;10942;p8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8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85"/>
          <p:cNvGrpSpPr/>
          <p:nvPr/>
        </p:nvGrpSpPr>
        <p:grpSpPr>
          <a:xfrm>
            <a:off x="1767449" y="1337644"/>
            <a:ext cx="324403" cy="347783"/>
            <a:chOff x="1767449" y="1513044"/>
            <a:chExt cx="324403" cy="347783"/>
          </a:xfrm>
        </p:grpSpPr>
        <p:sp>
          <p:nvSpPr>
            <p:cNvPr id="10957" name="Google Shape;10957;p8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5"/>
          <p:cNvGrpSpPr/>
          <p:nvPr/>
        </p:nvGrpSpPr>
        <p:grpSpPr>
          <a:xfrm>
            <a:off x="4007193" y="1337327"/>
            <a:ext cx="320633" cy="348100"/>
            <a:chOff x="4007193" y="1512727"/>
            <a:chExt cx="320633" cy="348100"/>
          </a:xfrm>
        </p:grpSpPr>
        <p:sp>
          <p:nvSpPr>
            <p:cNvPr id="10967" name="Google Shape;10967;p8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5"/>
          <p:cNvGrpSpPr/>
          <p:nvPr/>
        </p:nvGrpSpPr>
        <p:grpSpPr>
          <a:xfrm>
            <a:off x="3530425" y="1333347"/>
            <a:ext cx="368175" cy="344594"/>
            <a:chOff x="3530425" y="1508747"/>
            <a:chExt cx="368175" cy="344594"/>
          </a:xfrm>
        </p:grpSpPr>
        <p:sp>
          <p:nvSpPr>
            <p:cNvPr id="10973" name="Google Shape;10973;p8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85"/>
          <p:cNvGrpSpPr/>
          <p:nvPr/>
        </p:nvGrpSpPr>
        <p:grpSpPr>
          <a:xfrm>
            <a:off x="3127598" y="1337834"/>
            <a:ext cx="289714" cy="347593"/>
            <a:chOff x="3127598" y="1513234"/>
            <a:chExt cx="289714" cy="347593"/>
          </a:xfrm>
        </p:grpSpPr>
        <p:sp>
          <p:nvSpPr>
            <p:cNvPr id="10978" name="Google Shape;10978;p8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85"/>
          <p:cNvGrpSpPr/>
          <p:nvPr/>
        </p:nvGrpSpPr>
        <p:grpSpPr>
          <a:xfrm>
            <a:off x="2662884" y="1337644"/>
            <a:ext cx="322914" cy="348543"/>
            <a:chOff x="2662884" y="1513044"/>
            <a:chExt cx="322914" cy="348543"/>
          </a:xfrm>
        </p:grpSpPr>
        <p:sp>
          <p:nvSpPr>
            <p:cNvPr id="10984" name="Google Shape;10984;p8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85"/>
          <p:cNvGrpSpPr/>
          <p:nvPr/>
        </p:nvGrpSpPr>
        <p:grpSpPr>
          <a:xfrm>
            <a:off x="2232511" y="1337359"/>
            <a:ext cx="299534" cy="348068"/>
            <a:chOff x="2232511" y="1512759"/>
            <a:chExt cx="299534" cy="348068"/>
          </a:xfrm>
        </p:grpSpPr>
        <p:sp>
          <p:nvSpPr>
            <p:cNvPr id="10995" name="Google Shape;10995;p8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5"/>
          <p:cNvGrpSpPr/>
          <p:nvPr/>
        </p:nvGrpSpPr>
        <p:grpSpPr>
          <a:xfrm>
            <a:off x="1331406" y="1337961"/>
            <a:ext cx="301784" cy="348607"/>
            <a:chOff x="1331406" y="1513361"/>
            <a:chExt cx="301784" cy="348607"/>
          </a:xfrm>
        </p:grpSpPr>
        <p:sp>
          <p:nvSpPr>
            <p:cNvPr id="11007" name="Google Shape;11007;p8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5"/>
          <p:cNvGrpSpPr/>
          <p:nvPr/>
        </p:nvGrpSpPr>
        <p:grpSpPr>
          <a:xfrm>
            <a:off x="7144274" y="1324814"/>
            <a:ext cx="282174" cy="355735"/>
            <a:chOff x="7144274" y="1500214"/>
            <a:chExt cx="282174" cy="355735"/>
          </a:xfrm>
        </p:grpSpPr>
        <p:sp>
          <p:nvSpPr>
            <p:cNvPr id="11012" name="Google Shape;11012;p8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5"/>
          <p:cNvGrpSpPr/>
          <p:nvPr/>
        </p:nvGrpSpPr>
        <p:grpSpPr>
          <a:xfrm>
            <a:off x="6685262" y="1324814"/>
            <a:ext cx="289682" cy="354594"/>
            <a:chOff x="6685262" y="1500214"/>
            <a:chExt cx="289682" cy="354594"/>
          </a:xfrm>
        </p:grpSpPr>
        <p:sp>
          <p:nvSpPr>
            <p:cNvPr id="11019" name="Google Shape;11019;p8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85"/>
          <p:cNvGrpSpPr/>
          <p:nvPr/>
        </p:nvGrpSpPr>
        <p:grpSpPr>
          <a:xfrm>
            <a:off x="6200938" y="1325194"/>
            <a:ext cx="322154" cy="355355"/>
            <a:chOff x="6200938" y="1500594"/>
            <a:chExt cx="322154" cy="355355"/>
          </a:xfrm>
        </p:grpSpPr>
        <p:sp>
          <p:nvSpPr>
            <p:cNvPr id="11024" name="Google Shape;11024;p8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5"/>
          <p:cNvGrpSpPr/>
          <p:nvPr/>
        </p:nvGrpSpPr>
        <p:grpSpPr>
          <a:xfrm>
            <a:off x="5289631" y="1324814"/>
            <a:ext cx="332355" cy="354974"/>
            <a:chOff x="5289631" y="1500214"/>
            <a:chExt cx="332355" cy="354974"/>
          </a:xfrm>
        </p:grpSpPr>
        <p:sp>
          <p:nvSpPr>
            <p:cNvPr id="11030" name="Google Shape;11030;p8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5"/>
          <p:cNvGrpSpPr/>
          <p:nvPr/>
        </p:nvGrpSpPr>
        <p:grpSpPr>
          <a:xfrm>
            <a:off x="5748295" y="1324433"/>
            <a:ext cx="323294" cy="356115"/>
            <a:chOff x="5748295" y="1499833"/>
            <a:chExt cx="323294" cy="356115"/>
          </a:xfrm>
        </p:grpSpPr>
        <p:sp>
          <p:nvSpPr>
            <p:cNvPr id="11037" name="Google Shape;11037;p8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5"/>
          <p:cNvGrpSpPr/>
          <p:nvPr/>
        </p:nvGrpSpPr>
        <p:grpSpPr>
          <a:xfrm>
            <a:off x="8047661" y="1325637"/>
            <a:ext cx="278404" cy="355260"/>
            <a:chOff x="8047661" y="1501037"/>
            <a:chExt cx="278404" cy="355260"/>
          </a:xfrm>
        </p:grpSpPr>
        <p:sp>
          <p:nvSpPr>
            <p:cNvPr id="11045" name="Google Shape;11045;p8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85"/>
          <p:cNvGrpSpPr/>
          <p:nvPr/>
        </p:nvGrpSpPr>
        <p:grpSpPr>
          <a:xfrm>
            <a:off x="4903389" y="1324814"/>
            <a:ext cx="267854" cy="355735"/>
            <a:chOff x="4903389" y="1500214"/>
            <a:chExt cx="267854" cy="355735"/>
          </a:xfrm>
        </p:grpSpPr>
        <p:sp>
          <p:nvSpPr>
            <p:cNvPr id="11050" name="Google Shape;11050;p8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5"/>
          <p:cNvGrpSpPr/>
          <p:nvPr/>
        </p:nvGrpSpPr>
        <p:grpSpPr>
          <a:xfrm>
            <a:off x="7613518" y="1325954"/>
            <a:ext cx="264433" cy="353074"/>
            <a:chOff x="7613518" y="1501354"/>
            <a:chExt cx="264433" cy="353074"/>
          </a:xfrm>
        </p:grpSpPr>
        <p:sp>
          <p:nvSpPr>
            <p:cNvPr id="11056" name="Google Shape;11056;p8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063" name="Google Shape;11063;p8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7"/>
        <p:cNvGrpSpPr/>
        <p:nvPr/>
      </p:nvGrpSpPr>
      <p:grpSpPr>
        <a:xfrm>
          <a:off x="0" y="0"/>
          <a:ext cx="0" cy="0"/>
          <a:chOff x="0" y="0"/>
          <a:chExt cx="0" cy="0"/>
        </a:xfrm>
      </p:grpSpPr>
      <p:grpSp>
        <p:nvGrpSpPr>
          <p:cNvPr id="11068" name="Google Shape;11068;p86"/>
          <p:cNvGrpSpPr/>
          <p:nvPr/>
        </p:nvGrpSpPr>
        <p:grpSpPr>
          <a:xfrm>
            <a:off x="1757085" y="1325225"/>
            <a:ext cx="371069" cy="359396"/>
            <a:chOff x="1757085" y="1500675"/>
            <a:chExt cx="371069" cy="359396"/>
          </a:xfrm>
        </p:grpSpPr>
        <p:sp>
          <p:nvSpPr>
            <p:cNvPr id="11069" name="Google Shape;11069;p8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6"/>
          <p:cNvGrpSpPr/>
          <p:nvPr/>
        </p:nvGrpSpPr>
        <p:grpSpPr>
          <a:xfrm>
            <a:off x="2774209" y="1779241"/>
            <a:ext cx="116693" cy="374186"/>
            <a:chOff x="2774209" y="1954691"/>
            <a:chExt cx="116693" cy="374186"/>
          </a:xfrm>
        </p:grpSpPr>
        <p:sp>
          <p:nvSpPr>
            <p:cNvPr id="11099" name="Google Shape;11099;p8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6"/>
          <p:cNvGrpSpPr/>
          <p:nvPr/>
        </p:nvGrpSpPr>
        <p:grpSpPr>
          <a:xfrm>
            <a:off x="4017435" y="1324462"/>
            <a:ext cx="315092" cy="359397"/>
            <a:chOff x="4017435" y="1499912"/>
            <a:chExt cx="315092" cy="359397"/>
          </a:xfrm>
        </p:grpSpPr>
        <p:sp>
          <p:nvSpPr>
            <p:cNvPr id="11102" name="Google Shape;11102;p8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6"/>
          <p:cNvGrpSpPr/>
          <p:nvPr/>
        </p:nvGrpSpPr>
        <p:grpSpPr>
          <a:xfrm>
            <a:off x="3963652" y="1824309"/>
            <a:ext cx="374154" cy="284050"/>
            <a:chOff x="3963652" y="1999759"/>
            <a:chExt cx="374154" cy="284050"/>
          </a:xfrm>
        </p:grpSpPr>
        <p:sp>
          <p:nvSpPr>
            <p:cNvPr id="11105" name="Google Shape;11105;p8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86"/>
          <p:cNvGrpSpPr/>
          <p:nvPr/>
        </p:nvGrpSpPr>
        <p:grpSpPr>
          <a:xfrm>
            <a:off x="1777536" y="1839416"/>
            <a:ext cx="376444" cy="253772"/>
            <a:chOff x="1777536" y="2014866"/>
            <a:chExt cx="376444" cy="253772"/>
          </a:xfrm>
        </p:grpSpPr>
        <p:sp>
          <p:nvSpPr>
            <p:cNvPr id="11109" name="Google Shape;11109;p8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86"/>
          <p:cNvGrpSpPr/>
          <p:nvPr/>
        </p:nvGrpSpPr>
        <p:grpSpPr>
          <a:xfrm>
            <a:off x="1309875" y="1881876"/>
            <a:ext cx="374154" cy="169680"/>
            <a:chOff x="1309875" y="2057326"/>
            <a:chExt cx="374154" cy="169680"/>
          </a:xfrm>
        </p:grpSpPr>
        <p:sp>
          <p:nvSpPr>
            <p:cNvPr id="11115" name="Google Shape;11115;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8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86"/>
          <p:cNvGrpSpPr/>
          <p:nvPr/>
        </p:nvGrpSpPr>
        <p:grpSpPr>
          <a:xfrm>
            <a:off x="2347450" y="1779114"/>
            <a:ext cx="113639" cy="373168"/>
            <a:chOff x="2347450" y="1954564"/>
            <a:chExt cx="113639" cy="373168"/>
          </a:xfrm>
        </p:grpSpPr>
        <p:sp>
          <p:nvSpPr>
            <p:cNvPr id="11128" name="Google Shape;11128;p8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0" name="Google Shape;11130;p8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1" name="Google Shape;11131;p86"/>
          <p:cNvGrpSpPr/>
          <p:nvPr/>
        </p:nvGrpSpPr>
        <p:grpSpPr>
          <a:xfrm>
            <a:off x="3110102" y="1324430"/>
            <a:ext cx="330613" cy="358379"/>
            <a:chOff x="3110102" y="1499880"/>
            <a:chExt cx="330613" cy="358379"/>
          </a:xfrm>
        </p:grpSpPr>
        <p:sp>
          <p:nvSpPr>
            <p:cNvPr id="11132" name="Google Shape;11132;p8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9" name="Google Shape;11139;p8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0" name="Google Shape;11140;p86"/>
          <p:cNvGrpSpPr/>
          <p:nvPr/>
        </p:nvGrpSpPr>
        <p:grpSpPr>
          <a:xfrm>
            <a:off x="3485575" y="1824309"/>
            <a:ext cx="373772" cy="284050"/>
            <a:chOff x="3531200" y="1999759"/>
            <a:chExt cx="373772" cy="284050"/>
          </a:xfrm>
        </p:grpSpPr>
        <p:sp>
          <p:nvSpPr>
            <p:cNvPr id="11141" name="Google Shape;11141;p8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6"/>
          <p:cNvGrpSpPr/>
          <p:nvPr/>
        </p:nvGrpSpPr>
        <p:grpSpPr>
          <a:xfrm>
            <a:off x="2667058" y="1324843"/>
            <a:ext cx="330231" cy="359015"/>
            <a:chOff x="2667058" y="1500293"/>
            <a:chExt cx="330231" cy="359015"/>
          </a:xfrm>
        </p:grpSpPr>
        <p:sp>
          <p:nvSpPr>
            <p:cNvPr id="11146" name="Google Shape;11146;p8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6"/>
          <p:cNvGrpSpPr/>
          <p:nvPr/>
        </p:nvGrpSpPr>
        <p:grpSpPr>
          <a:xfrm>
            <a:off x="3567553" y="1324462"/>
            <a:ext cx="320022" cy="359778"/>
            <a:chOff x="3567553" y="1499912"/>
            <a:chExt cx="320022" cy="359778"/>
          </a:xfrm>
        </p:grpSpPr>
        <p:sp>
          <p:nvSpPr>
            <p:cNvPr id="11165" name="Google Shape;11165;p8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86"/>
          <p:cNvGrpSpPr/>
          <p:nvPr/>
        </p:nvGrpSpPr>
        <p:grpSpPr>
          <a:xfrm>
            <a:off x="1309875" y="1324462"/>
            <a:ext cx="359015" cy="358633"/>
            <a:chOff x="1309875" y="1499912"/>
            <a:chExt cx="359015" cy="358633"/>
          </a:xfrm>
        </p:grpSpPr>
        <p:sp>
          <p:nvSpPr>
            <p:cNvPr id="11172" name="Google Shape;11172;p8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6"/>
          <p:cNvGrpSpPr/>
          <p:nvPr/>
        </p:nvGrpSpPr>
        <p:grpSpPr>
          <a:xfrm>
            <a:off x="2219466" y="1324843"/>
            <a:ext cx="330613" cy="359015"/>
            <a:chOff x="2219466" y="1500293"/>
            <a:chExt cx="330613" cy="359015"/>
          </a:xfrm>
        </p:grpSpPr>
        <p:sp>
          <p:nvSpPr>
            <p:cNvPr id="11182" name="Google Shape;11182;p8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6"/>
          <p:cNvGrpSpPr/>
          <p:nvPr/>
        </p:nvGrpSpPr>
        <p:grpSpPr>
          <a:xfrm>
            <a:off x="5343544" y="1333908"/>
            <a:ext cx="244676" cy="351095"/>
            <a:chOff x="5343544" y="1509358"/>
            <a:chExt cx="244676" cy="351095"/>
          </a:xfrm>
        </p:grpSpPr>
        <p:sp>
          <p:nvSpPr>
            <p:cNvPr id="11185" name="Google Shape;11185;p8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86"/>
          <p:cNvGrpSpPr/>
          <p:nvPr/>
        </p:nvGrpSpPr>
        <p:grpSpPr>
          <a:xfrm>
            <a:off x="4882340" y="1333908"/>
            <a:ext cx="246171" cy="351095"/>
            <a:chOff x="4882340" y="1509358"/>
            <a:chExt cx="246171" cy="351095"/>
          </a:xfrm>
        </p:grpSpPr>
        <p:sp>
          <p:nvSpPr>
            <p:cNvPr id="11189" name="Google Shape;11189;p8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6"/>
          <p:cNvGrpSpPr/>
          <p:nvPr/>
        </p:nvGrpSpPr>
        <p:grpSpPr>
          <a:xfrm>
            <a:off x="6273204" y="1333558"/>
            <a:ext cx="236343" cy="351445"/>
            <a:chOff x="6273204" y="1509008"/>
            <a:chExt cx="236343" cy="351445"/>
          </a:xfrm>
        </p:grpSpPr>
        <p:sp>
          <p:nvSpPr>
            <p:cNvPr id="11195" name="Google Shape;11195;p8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8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8" name="Google Shape;11198;p86"/>
          <p:cNvGrpSpPr/>
          <p:nvPr/>
        </p:nvGrpSpPr>
        <p:grpSpPr>
          <a:xfrm>
            <a:off x="7219530" y="1332794"/>
            <a:ext cx="191625" cy="352209"/>
            <a:chOff x="7219530" y="1508244"/>
            <a:chExt cx="191625" cy="352209"/>
          </a:xfrm>
        </p:grpSpPr>
        <p:sp>
          <p:nvSpPr>
            <p:cNvPr id="11199" name="Google Shape;11199;p8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6"/>
          <p:cNvGrpSpPr/>
          <p:nvPr/>
        </p:nvGrpSpPr>
        <p:grpSpPr>
          <a:xfrm>
            <a:off x="7699309" y="1333176"/>
            <a:ext cx="154922" cy="351827"/>
            <a:chOff x="7699309" y="1508626"/>
            <a:chExt cx="154922" cy="351827"/>
          </a:xfrm>
        </p:grpSpPr>
        <p:sp>
          <p:nvSpPr>
            <p:cNvPr id="11202" name="Google Shape;11202;p8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6"/>
          <p:cNvGrpSpPr/>
          <p:nvPr/>
        </p:nvGrpSpPr>
        <p:grpSpPr>
          <a:xfrm>
            <a:off x="8161690" y="1333558"/>
            <a:ext cx="153396" cy="351064"/>
            <a:chOff x="8161690" y="1509008"/>
            <a:chExt cx="153396" cy="351064"/>
          </a:xfrm>
        </p:grpSpPr>
        <p:sp>
          <p:nvSpPr>
            <p:cNvPr id="11210" name="Google Shape;11210;p8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6"/>
          <p:cNvGrpSpPr/>
          <p:nvPr/>
        </p:nvGrpSpPr>
        <p:grpSpPr>
          <a:xfrm>
            <a:off x="6746940" y="1333431"/>
            <a:ext cx="213221" cy="352304"/>
            <a:chOff x="6746940" y="1508881"/>
            <a:chExt cx="213221" cy="352304"/>
          </a:xfrm>
        </p:grpSpPr>
        <p:sp>
          <p:nvSpPr>
            <p:cNvPr id="11215" name="Google Shape;11215;p8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6"/>
          <p:cNvGrpSpPr/>
          <p:nvPr/>
        </p:nvGrpSpPr>
        <p:grpSpPr>
          <a:xfrm>
            <a:off x="5770336" y="1832165"/>
            <a:ext cx="350682" cy="292097"/>
            <a:chOff x="5770336" y="2007615"/>
            <a:chExt cx="350682" cy="292097"/>
          </a:xfrm>
        </p:grpSpPr>
        <p:sp>
          <p:nvSpPr>
            <p:cNvPr id="11220" name="Google Shape;11220;p8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6"/>
          <p:cNvGrpSpPr/>
          <p:nvPr/>
        </p:nvGrpSpPr>
        <p:grpSpPr>
          <a:xfrm>
            <a:off x="5326878" y="1804908"/>
            <a:ext cx="350332" cy="346229"/>
            <a:chOff x="5326878" y="1980358"/>
            <a:chExt cx="350332" cy="346229"/>
          </a:xfrm>
        </p:grpSpPr>
        <p:sp>
          <p:nvSpPr>
            <p:cNvPr id="11225" name="Google Shape;11225;p8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8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86"/>
          <p:cNvGrpSpPr/>
          <p:nvPr/>
        </p:nvGrpSpPr>
        <p:grpSpPr>
          <a:xfrm>
            <a:off x="4883835" y="1817121"/>
            <a:ext cx="350300" cy="323043"/>
            <a:chOff x="4883835" y="1992571"/>
            <a:chExt cx="350300" cy="323043"/>
          </a:xfrm>
        </p:grpSpPr>
        <p:sp>
          <p:nvSpPr>
            <p:cNvPr id="11231" name="Google Shape;11231;p8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6"/>
          <p:cNvGrpSpPr/>
          <p:nvPr/>
        </p:nvGrpSpPr>
        <p:grpSpPr>
          <a:xfrm>
            <a:off x="7548967" y="1803477"/>
            <a:ext cx="333285" cy="349950"/>
            <a:chOff x="7548967" y="1978927"/>
            <a:chExt cx="333285" cy="349950"/>
          </a:xfrm>
        </p:grpSpPr>
        <p:sp>
          <p:nvSpPr>
            <p:cNvPr id="11238" name="Google Shape;11238;p8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6214142" y="1803477"/>
            <a:ext cx="346515" cy="350300"/>
            <a:chOff x="6214142" y="1978927"/>
            <a:chExt cx="346515" cy="350300"/>
          </a:xfrm>
        </p:grpSpPr>
        <p:sp>
          <p:nvSpPr>
            <p:cNvPr id="11246" name="Google Shape;11246;p8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6"/>
          <p:cNvGrpSpPr/>
          <p:nvPr/>
        </p:nvGrpSpPr>
        <p:grpSpPr>
          <a:xfrm>
            <a:off x="7105923" y="1803095"/>
            <a:ext cx="333285" cy="350682"/>
            <a:chOff x="7105923" y="1978545"/>
            <a:chExt cx="333285" cy="350682"/>
          </a:xfrm>
        </p:grpSpPr>
        <p:sp>
          <p:nvSpPr>
            <p:cNvPr id="11249" name="Google Shape;11249;p8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8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8" name="Google Shape;11258;p86"/>
          <p:cNvGrpSpPr/>
          <p:nvPr/>
        </p:nvGrpSpPr>
        <p:grpSpPr>
          <a:xfrm>
            <a:off x="3616406" y="2246902"/>
            <a:ext cx="203393" cy="351827"/>
            <a:chOff x="3616406" y="2422352"/>
            <a:chExt cx="203393" cy="351827"/>
          </a:xfrm>
        </p:grpSpPr>
        <p:sp>
          <p:nvSpPr>
            <p:cNvPr id="11259" name="Google Shape;11259;p8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6"/>
          <p:cNvGrpSpPr/>
          <p:nvPr/>
        </p:nvGrpSpPr>
        <p:grpSpPr>
          <a:xfrm>
            <a:off x="878187" y="2246520"/>
            <a:ext cx="272696" cy="351827"/>
            <a:chOff x="913012" y="2421970"/>
            <a:chExt cx="272696" cy="351827"/>
          </a:xfrm>
        </p:grpSpPr>
        <p:sp>
          <p:nvSpPr>
            <p:cNvPr id="11262" name="Google Shape;11262;p8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6"/>
          <p:cNvGrpSpPr/>
          <p:nvPr/>
        </p:nvGrpSpPr>
        <p:grpSpPr>
          <a:xfrm>
            <a:off x="2274743" y="2246902"/>
            <a:ext cx="255649" cy="351445"/>
            <a:chOff x="2274743" y="2422352"/>
            <a:chExt cx="255649" cy="351445"/>
          </a:xfrm>
        </p:grpSpPr>
        <p:sp>
          <p:nvSpPr>
            <p:cNvPr id="11267" name="Google Shape;11267;p8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86"/>
          <p:cNvGrpSpPr/>
          <p:nvPr/>
        </p:nvGrpSpPr>
        <p:grpSpPr>
          <a:xfrm>
            <a:off x="2708723" y="2245789"/>
            <a:ext cx="246552" cy="352558"/>
            <a:chOff x="2708723" y="2421239"/>
            <a:chExt cx="246552" cy="352558"/>
          </a:xfrm>
        </p:grpSpPr>
        <p:sp>
          <p:nvSpPr>
            <p:cNvPr id="11271" name="Google Shape;11271;p8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6"/>
          <p:cNvGrpSpPr/>
          <p:nvPr/>
        </p:nvGrpSpPr>
        <p:grpSpPr>
          <a:xfrm>
            <a:off x="1835485" y="2246902"/>
            <a:ext cx="259433" cy="350714"/>
            <a:chOff x="1835485" y="2422352"/>
            <a:chExt cx="259433" cy="350714"/>
          </a:xfrm>
        </p:grpSpPr>
        <p:sp>
          <p:nvSpPr>
            <p:cNvPr id="11274" name="Google Shape;11274;p8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6"/>
          <p:cNvGrpSpPr/>
          <p:nvPr/>
        </p:nvGrpSpPr>
        <p:grpSpPr>
          <a:xfrm>
            <a:off x="3150240" y="2246902"/>
            <a:ext cx="212489" cy="351445"/>
            <a:chOff x="3150240" y="2422352"/>
            <a:chExt cx="212489" cy="351445"/>
          </a:xfrm>
        </p:grpSpPr>
        <p:sp>
          <p:nvSpPr>
            <p:cNvPr id="11282" name="Google Shape;11282;p8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6"/>
          <p:cNvGrpSpPr/>
          <p:nvPr/>
        </p:nvGrpSpPr>
        <p:grpSpPr>
          <a:xfrm>
            <a:off x="1367060" y="2246679"/>
            <a:ext cx="269261" cy="352050"/>
            <a:chOff x="1367060" y="2422129"/>
            <a:chExt cx="269261" cy="352050"/>
          </a:xfrm>
        </p:grpSpPr>
        <p:sp>
          <p:nvSpPr>
            <p:cNvPr id="11285" name="Google Shape;11285;p8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9" name="Google Shape;11299;p8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0" name="Google Shape;11300;p86"/>
          <p:cNvGrpSpPr/>
          <p:nvPr/>
        </p:nvGrpSpPr>
        <p:grpSpPr>
          <a:xfrm>
            <a:off x="4882690" y="2249955"/>
            <a:ext cx="274573" cy="350682"/>
            <a:chOff x="4882690" y="2425405"/>
            <a:chExt cx="274573" cy="350682"/>
          </a:xfrm>
        </p:grpSpPr>
        <p:sp>
          <p:nvSpPr>
            <p:cNvPr id="11301" name="Google Shape;11301;p8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6"/>
          <p:cNvGrpSpPr/>
          <p:nvPr/>
        </p:nvGrpSpPr>
        <p:grpSpPr>
          <a:xfrm>
            <a:off x="6627639" y="2268434"/>
            <a:ext cx="355993" cy="313247"/>
            <a:chOff x="6627639" y="2443884"/>
            <a:chExt cx="355993" cy="313247"/>
          </a:xfrm>
        </p:grpSpPr>
        <p:sp>
          <p:nvSpPr>
            <p:cNvPr id="11304" name="Google Shape;11304;p8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86"/>
          <p:cNvGrpSpPr/>
          <p:nvPr/>
        </p:nvGrpSpPr>
        <p:grpSpPr>
          <a:xfrm>
            <a:off x="6183451" y="2286690"/>
            <a:ext cx="351445" cy="277976"/>
            <a:chOff x="6183451" y="2462140"/>
            <a:chExt cx="351445" cy="277976"/>
          </a:xfrm>
        </p:grpSpPr>
        <p:sp>
          <p:nvSpPr>
            <p:cNvPr id="11308" name="Google Shape;11308;p8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6"/>
          <p:cNvGrpSpPr/>
          <p:nvPr/>
        </p:nvGrpSpPr>
        <p:grpSpPr>
          <a:xfrm>
            <a:off x="5735477" y="2254408"/>
            <a:ext cx="353354" cy="341299"/>
            <a:chOff x="5735477" y="2429858"/>
            <a:chExt cx="353354" cy="341299"/>
          </a:xfrm>
        </p:grpSpPr>
        <p:sp>
          <p:nvSpPr>
            <p:cNvPr id="11316" name="Google Shape;11316;p8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6"/>
          <p:cNvGrpSpPr/>
          <p:nvPr/>
        </p:nvGrpSpPr>
        <p:grpSpPr>
          <a:xfrm>
            <a:off x="5243735" y="2271523"/>
            <a:ext cx="405255" cy="275499"/>
            <a:chOff x="5283337" y="2478774"/>
            <a:chExt cx="358633" cy="243913"/>
          </a:xfrm>
        </p:grpSpPr>
        <p:sp>
          <p:nvSpPr>
            <p:cNvPr id="11323" name="Google Shape;11323;p8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6"/>
          <p:cNvGrpSpPr/>
          <p:nvPr/>
        </p:nvGrpSpPr>
        <p:grpSpPr>
          <a:xfrm>
            <a:off x="7964753" y="2295373"/>
            <a:ext cx="362068" cy="258670"/>
            <a:chOff x="7964753" y="2470823"/>
            <a:chExt cx="362068" cy="258670"/>
          </a:xfrm>
        </p:grpSpPr>
        <p:sp>
          <p:nvSpPr>
            <p:cNvPr id="11341" name="Google Shape;11341;p8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86"/>
          <p:cNvGrpSpPr/>
          <p:nvPr/>
        </p:nvGrpSpPr>
        <p:grpSpPr>
          <a:xfrm>
            <a:off x="7524349" y="2280997"/>
            <a:ext cx="350332" cy="288948"/>
            <a:chOff x="7524349" y="2456447"/>
            <a:chExt cx="350332" cy="288948"/>
          </a:xfrm>
        </p:grpSpPr>
        <p:sp>
          <p:nvSpPr>
            <p:cNvPr id="11351" name="Google Shape;11351;p8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86"/>
          <p:cNvGrpSpPr/>
          <p:nvPr/>
        </p:nvGrpSpPr>
        <p:grpSpPr>
          <a:xfrm>
            <a:off x="3972749" y="2719143"/>
            <a:ext cx="355230" cy="356725"/>
            <a:chOff x="3972749" y="2894211"/>
            <a:chExt cx="355230" cy="356725"/>
          </a:xfrm>
        </p:grpSpPr>
        <p:sp>
          <p:nvSpPr>
            <p:cNvPr id="11357" name="Google Shape;11357;p8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6"/>
          <p:cNvGrpSpPr/>
          <p:nvPr/>
        </p:nvGrpSpPr>
        <p:grpSpPr>
          <a:xfrm>
            <a:off x="3527797" y="2743553"/>
            <a:ext cx="355993" cy="307904"/>
            <a:chOff x="3527797" y="2918796"/>
            <a:chExt cx="355993" cy="307904"/>
          </a:xfrm>
        </p:grpSpPr>
        <p:sp>
          <p:nvSpPr>
            <p:cNvPr id="11363" name="Google Shape;11363;p8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6"/>
          <p:cNvGrpSpPr/>
          <p:nvPr/>
        </p:nvGrpSpPr>
        <p:grpSpPr>
          <a:xfrm>
            <a:off x="3082845" y="2746336"/>
            <a:ext cx="356375" cy="302338"/>
            <a:chOff x="3082845" y="2920959"/>
            <a:chExt cx="356375" cy="302338"/>
          </a:xfrm>
        </p:grpSpPr>
        <p:sp>
          <p:nvSpPr>
            <p:cNvPr id="11374" name="Google Shape;11374;p8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6"/>
          <p:cNvGrpSpPr/>
          <p:nvPr/>
        </p:nvGrpSpPr>
        <p:grpSpPr>
          <a:xfrm>
            <a:off x="2639038" y="2719699"/>
            <a:ext cx="355612" cy="355612"/>
            <a:chOff x="2639038" y="2894942"/>
            <a:chExt cx="355612" cy="355612"/>
          </a:xfrm>
        </p:grpSpPr>
        <p:sp>
          <p:nvSpPr>
            <p:cNvPr id="11377" name="Google Shape;11377;p8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6"/>
          <p:cNvGrpSpPr/>
          <p:nvPr/>
        </p:nvGrpSpPr>
        <p:grpSpPr>
          <a:xfrm>
            <a:off x="2194468" y="2763622"/>
            <a:ext cx="355993" cy="267766"/>
            <a:chOff x="2194468" y="2938865"/>
            <a:chExt cx="355993" cy="267766"/>
          </a:xfrm>
        </p:grpSpPr>
        <p:sp>
          <p:nvSpPr>
            <p:cNvPr id="11380" name="Google Shape;11380;p8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6"/>
          <p:cNvGrpSpPr/>
          <p:nvPr/>
        </p:nvGrpSpPr>
        <p:grpSpPr>
          <a:xfrm>
            <a:off x="1749897" y="2719699"/>
            <a:ext cx="355993" cy="355612"/>
            <a:chOff x="1749897" y="2894561"/>
            <a:chExt cx="355993" cy="355612"/>
          </a:xfrm>
        </p:grpSpPr>
        <p:sp>
          <p:nvSpPr>
            <p:cNvPr id="11401" name="Google Shape;11401;p8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86"/>
          <p:cNvGrpSpPr/>
          <p:nvPr/>
        </p:nvGrpSpPr>
        <p:grpSpPr>
          <a:xfrm>
            <a:off x="1305327" y="2718761"/>
            <a:ext cx="357520" cy="357488"/>
            <a:chOff x="1305327" y="2894211"/>
            <a:chExt cx="357520" cy="357488"/>
          </a:xfrm>
        </p:grpSpPr>
        <p:sp>
          <p:nvSpPr>
            <p:cNvPr id="11413" name="Google Shape;11413;p8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86"/>
          <p:cNvGrpSpPr/>
          <p:nvPr/>
        </p:nvGrpSpPr>
        <p:grpSpPr>
          <a:xfrm>
            <a:off x="853950" y="2720860"/>
            <a:ext cx="364104" cy="353290"/>
            <a:chOff x="853950" y="2894720"/>
            <a:chExt cx="364104" cy="353290"/>
          </a:xfrm>
        </p:grpSpPr>
        <p:sp>
          <p:nvSpPr>
            <p:cNvPr id="11419" name="Google Shape;11419;p8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6"/>
          <p:cNvGrpSpPr/>
          <p:nvPr/>
        </p:nvGrpSpPr>
        <p:grpSpPr>
          <a:xfrm>
            <a:off x="7066548" y="2737144"/>
            <a:ext cx="352209" cy="334938"/>
            <a:chOff x="7066548" y="2912594"/>
            <a:chExt cx="352209" cy="334938"/>
          </a:xfrm>
        </p:grpSpPr>
        <p:sp>
          <p:nvSpPr>
            <p:cNvPr id="11427" name="Google Shape;11427;p8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3" name="Google Shape;11433;p8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5" name="Google Shape;11435;p86"/>
          <p:cNvGrpSpPr/>
          <p:nvPr/>
        </p:nvGrpSpPr>
        <p:grpSpPr>
          <a:xfrm>
            <a:off x="7541397" y="2729352"/>
            <a:ext cx="318495" cy="352209"/>
            <a:chOff x="7541397" y="2904802"/>
            <a:chExt cx="318495" cy="352209"/>
          </a:xfrm>
        </p:grpSpPr>
        <p:sp>
          <p:nvSpPr>
            <p:cNvPr id="11436" name="Google Shape;11436;p8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86"/>
          <p:cNvGrpSpPr/>
          <p:nvPr/>
        </p:nvGrpSpPr>
        <p:grpSpPr>
          <a:xfrm>
            <a:off x="8003015" y="2728589"/>
            <a:ext cx="306759" cy="351445"/>
            <a:chOff x="8003015" y="2904039"/>
            <a:chExt cx="306759" cy="351445"/>
          </a:xfrm>
        </p:grpSpPr>
        <p:sp>
          <p:nvSpPr>
            <p:cNvPr id="11439" name="Google Shape;11439;p8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6"/>
          <p:cNvGrpSpPr/>
          <p:nvPr/>
        </p:nvGrpSpPr>
        <p:grpSpPr>
          <a:xfrm>
            <a:off x="5687770" y="2710046"/>
            <a:ext cx="369638" cy="369606"/>
            <a:chOff x="5687770" y="2885496"/>
            <a:chExt cx="369638" cy="369606"/>
          </a:xfrm>
        </p:grpSpPr>
        <p:sp>
          <p:nvSpPr>
            <p:cNvPr id="11446" name="Google Shape;11446;p8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86"/>
          <p:cNvGrpSpPr/>
          <p:nvPr/>
        </p:nvGrpSpPr>
        <p:grpSpPr>
          <a:xfrm>
            <a:off x="4881958" y="2729352"/>
            <a:ext cx="156417" cy="349537"/>
            <a:chOff x="4881958" y="2904802"/>
            <a:chExt cx="156417" cy="349537"/>
          </a:xfrm>
        </p:grpSpPr>
        <p:sp>
          <p:nvSpPr>
            <p:cNvPr id="11457" name="Google Shape;11457;p8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6"/>
          <p:cNvGrpSpPr/>
          <p:nvPr/>
        </p:nvGrpSpPr>
        <p:grpSpPr>
          <a:xfrm>
            <a:off x="5230318" y="2711064"/>
            <a:ext cx="371133" cy="367443"/>
            <a:chOff x="5230318" y="2886514"/>
            <a:chExt cx="371133" cy="367443"/>
          </a:xfrm>
        </p:grpSpPr>
        <p:sp>
          <p:nvSpPr>
            <p:cNvPr id="11465" name="Google Shape;11465;p8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6"/>
          <p:cNvGrpSpPr/>
          <p:nvPr/>
        </p:nvGrpSpPr>
        <p:grpSpPr>
          <a:xfrm>
            <a:off x="5748358" y="3259128"/>
            <a:ext cx="352590" cy="182561"/>
            <a:chOff x="5748358" y="3434578"/>
            <a:chExt cx="352590" cy="182561"/>
          </a:xfrm>
        </p:grpSpPr>
        <p:sp>
          <p:nvSpPr>
            <p:cNvPr id="11475" name="Google Shape;11475;p8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6"/>
          <p:cNvGrpSpPr/>
          <p:nvPr/>
        </p:nvGrpSpPr>
        <p:grpSpPr>
          <a:xfrm>
            <a:off x="862283" y="4099321"/>
            <a:ext cx="341204" cy="359301"/>
            <a:chOff x="862283" y="4274771"/>
            <a:chExt cx="341204" cy="359301"/>
          </a:xfrm>
        </p:grpSpPr>
        <p:sp>
          <p:nvSpPr>
            <p:cNvPr id="11482" name="Google Shape;11482;p8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86"/>
          <p:cNvGrpSpPr/>
          <p:nvPr/>
        </p:nvGrpSpPr>
        <p:grpSpPr>
          <a:xfrm>
            <a:off x="1396957" y="4111915"/>
            <a:ext cx="301861" cy="332871"/>
            <a:chOff x="1396957" y="4287365"/>
            <a:chExt cx="301861" cy="332871"/>
          </a:xfrm>
        </p:grpSpPr>
        <p:sp>
          <p:nvSpPr>
            <p:cNvPr id="11486" name="Google Shape;11486;p8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86"/>
          <p:cNvGrpSpPr/>
          <p:nvPr/>
        </p:nvGrpSpPr>
        <p:grpSpPr>
          <a:xfrm>
            <a:off x="1865381" y="4102056"/>
            <a:ext cx="396131" cy="355612"/>
            <a:chOff x="1865381" y="4277506"/>
            <a:chExt cx="396131" cy="355612"/>
          </a:xfrm>
        </p:grpSpPr>
        <p:sp>
          <p:nvSpPr>
            <p:cNvPr id="11502" name="Google Shape;11502;p8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6"/>
          <p:cNvGrpSpPr/>
          <p:nvPr/>
        </p:nvGrpSpPr>
        <p:grpSpPr>
          <a:xfrm>
            <a:off x="2411823" y="4128549"/>
            <a:ext cx="334398" cy="299953"/>
            <a:chOff x="2411823" y="4303999"/>
            <a:chExt cx="334398" cy="299953"/>
          </a:xfrm>
        </p:grpSpPr>
        <p:sp>
          <p:nvSpPr>
            <p:cNvPr id="11509" name="Google Shape;11509;p8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86"/>
          <p:cNvGrpSpPr/>
          <p:nvPr/>
        </p:nvGrpSpPr>
        <p:grpSpPr>
          <a:xfrm>
            <a:off x="2903337" y="4103582"/>
            <a:ext cx="382519" cy="350682"/>
            <a:chOff x="2903337" y="4279032"/>
            <a:chExt cx="382519" cy="350682"/>
          </a:xfrm>
        </p:grpSpPr>
        <p:sp>
          <p:nvSpPr>
            <p:cNvPr id="11517" name="Google Shape;11517;p8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6"/>
          <p:cNvGrpSpPr/>
          <p:nvPr/>
        </p:nvGrpSpPr>
        <p:grpSpPr>
          <a:xfrm>
            <a:off x="3933342" y="4140317"/>
            <a:ext cx="383632" cy="276449"/>
            <a:chOff x="3933342" y="4315767"/>
            <a:chExt cx="383632" cy="276449"/>
          </a:xfrm>
        </p:grpSpPr>
        <p:sp>
          <p:nvSpPr>
            <p:cNvPr id="11533" name="Google Shape;11533;p8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6"/>
          <p:cNvGrpSpPr/>
          <p:nvPr/>
        </p:nvGrpSpPr>
        <p:grpSpPr>
          <a:xfrm>
            <a:off x="3441065" y="4127055"/>
            <a:ext cx="337069" cy="302593"/>
            <a:chOff x="3441065" y="4302505"/>
            <a:chExt cx="337069" cy="302593"/>
          </a:xfrm>
        </p:grpSpPr>
        <p:sp>
          <p:nvSpPr>
            <p:cNvPr id="11540" name="Google Shape;11540;p8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86"/>
          <p:cNvGrpSpPr/>
          <p:nvPr/>
        </p:nvGrpSpPr>
        <p:grpSpPr>
          <a:xfrm>
            <a:off x="3532345" y="3187185"/>
            <a:ext cx="339328" cy="336274"/>
            <a:chOff x="3532345" y="3362635"/>
            <a:chExt cx="339328" cy="336274"/>
          </a:xfrm>
        </p:grpSpPr>
        <p:sp>
          <p:nvSpPr>
            <p:cNvPr id="11554" name="Google Shape;11554;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8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86"/>
          <p:cNvGrpSpPr/>
          <p:nvPr/>
        </p:nvGrpSpPr>
        <p:grpSpPr>
          <a:xfrm>
            <a:off x="1883955" y="3633250"/>
            <a:ext cx="162873" cy="351445"/>
            <a:chOff x="1883955" y="3808700"/>
            <a:chExt cx="162873" cy="351445"/>
          </a:xfrm>
        </p:grpSpPr>
        <p:sp>
          <p:nvSpPr>
            <p:cNvPr id="11561" name="Google Shape;11561;p8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6"/>
          <p:cNvGrpSpPr/>
          <p:nvPr/>
        </p:nvGrpSpPr>
        <p:grpSpPr>
          <a:xfrm>
            <a:off x="939156" y="3633759"/>
            <a:ext cx="192007" cy="351318"/>
            <a:chOff x="939156" y="3809209"/>
            <a:chExt cx="192007" cy="351318"/>
          </a:xfrm>
        </p:grpSpPr>
        <p:sp>
          <p:nvSpPr>
            <p:cNvPr id="11564" name="Google Shape;11564;p8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86"/>
          <p:cNvGrpSpPr/>
          <p:nvPr/>
        </p:nvGrpSpPr>
        <p:grpSpPr>
          <a:xfrm>
            <a:off x="2306167" y="3634395"/>
            <a:ext cx="193915" cy="349155"/>
            <a:chOff x="2306167" y="3809845"/>
            <a:chExt cx="193915" cy="349155"/>
          </a:xfrm>
        </p:grpSpPr>
        <p:sp>
          <p:nvSpPr>
            <p:cNvPr id="11567" name="Google Shape;11567;p8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86"/>
          <p:cNvGrpSpPr/>
          <p:nvPr/>
        </p:nvGrpSpPr>
        <p:grpSpPr>
          <a:xfrm>
            <a:off x="1323901" y="3631723"/>
            <a:ext cx="356343" cy="356757"/>
            <a:chOff x="1323901" y="3807173"/>
            <a:chExt cx="356343" cy="356757"/>
          </a:xfrm>
        </p:grpSpPr>
        <p:sp>
          <p:nvSpPr>
            <p:cNvPr id="11575" name="Google Shape;11575;p8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9" name="Google Shape;11599;p8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0" name="Google Shape;11600;p86"/>
          <p:cNvGrpSpPr/>
          <p:nvPr/>
        </p:nvGrpSpPr>
        <p:grpSpPr>
          <a:xfrm>
            <a:off x="859262" y="3178470"/>
            <a:ext cx="306759" cy="351445"/>
            <a:chOff x="859262" y="3353920"/>
            <a:chExt cx="306759" cy="351445"/>
          </a:xfrm>
        </p:grpSpPr>
        <p:sp>
          <p:nvSpPr>
            <p:cNvPr id="11601" name="Google Shape;11601;p8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8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7" name="Google Shape;11607;p86"/>
          <p:cNvGrpSpPr/>
          <p:nvPr/>
        </p:nvGrpSpPr>
        <p:grpSpPr>
          <a:xfrm>
            <a:off x="3967437" y="3661652"/>
            <a:ext cx="364708" cy="295405"/>
            <a:chOff x="3967437" y="3837102"/>
            <a:chExt cx="364708" cy="295405"/>
          </a:xfrm>
        </p:grpSpPr>
        <p:sp>
          <p:nvSpPr>
            <p:cNvPr id="11608" name="Google Shape;11608;p8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8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6" name="Google Shape;11616;p86"/>
          <p:cNvGrpSpPr/>
          <p:nvPr/>
        </p:nvGrpSpPr>
        <p:grpSpPr>
          <a:xfrm>
            <a:off x="5811827" y="3631001"/>
            <a:ext cx="283743" cy="308444"/>
            <a:chOff x="5964227" y="3858701"/>
            <a:chExt cx="283743" cy="308444"/>
          </a:xfrm>
        </p:grpSpPr>
        <p:sp>
          <p:nvSpPr>
            <p:cNvPr id="11617" name="Google Shape;11617;p8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6"/>
          <p:cNvGrpSpPr/>
          <p:nvPr/>
        </p:nvGrpSpPr>
        <p:grpSpPr>
          <a:xfrm>
            <a:off x="6243508" y="3697623"/>
            <a:ext cx="320372" cy="213602"/>
            <a:chOff x="6395908" y="3873073"/>
            <a:chExt cx="320372" cy="213602"/>
          </a:xfrm>
        </p:grpSpPr>
        <p:sp>
          <p:nvSpPr>
            <p:cNvPr id="11622" name="Google Shape;11622;p8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6"/>
          <p:cNvGrpSpPr/>
          <p:nvPr/>
        </p:nvGrpSpPr>
        <p:grpSpPr>
          <a:xfrm>
            <a:off x="7262890" y="3627366"/>
            <a:ext cx="357138" cy="352018"/>
            <a:chOff x="7415290" y="3802816"/>
            <a:chExt cx="357138" cy="352018"/>
          </a:xfrm>
        </p:grpSpPr>
        <p:sp>
          <p:nvSpPr>
            <p:cNvPr id="11633" name="Google Shape;11633;p8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86"/>
          <p:cNvGrpSpPr/>
          <p:nvPr/>
        </p:nvGrpSpPr>
        <p:grpSpPr>
          <a:xfrm>
            <a:off x="6737312" y="3657963"/>
            <a:ext cx="355230" cy="293401"/>
            <a:chOff x="6889712" y="3833413"/>
            <a:chExt cx="355230" cy="293401"/>
          </a:xfrm>
        </p:grpSpPr>
        <p:sp>
          <p:nvSpPr>
            <p:cNvPr id="11642" name="Google Shape;11642;p8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6"/>
          <p:cNvGrpSpPr/>
          <p:nvPr/>
        </p:nvGrpSpPr>
        <p:grpSpPr>
          <a:xfrm>
            <a:off x="7707152" y="3660420"/>
            <a:ext cx="282318" cy="337168"/>
            <a:chOff x="1635875" y="237775"/>
            <a:chExt cx="4370250" cy="5219325"/>
          </a:xfrm>
        </p:grpSpPr>
        <p:sp>
          <p:nvSpPr>
            <p:cNvPr id="11648" name="Google Shape;11648;p8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6"/>
          <p:cNvGrpSpPr/>
          <p:nvPr/>
        </p:nvGrpSpPr>
        <p:grpSpPr>
          <a:xfrm>
            <a:off x="3103963" y="3185690"/>
            <a:ext cx="297886" cy="337578"/>
            <a:chOff x="3103963" y="3361140"/>
            <a:chExt cx="297886" cy="337578"/>
          </a:xfrm>
        </p:grpSpPr>
        <p:sp>
          <p:nvSpPr>
            <p:cNvPr id="11651" name="Google Shape;11651;p8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86"/>
          <p:cNvGrpSpPr/>
          <p:nvPr/>
        </p:nvGrpSpPr>
        <p:grpSpPr>
          <a:xfrm>
            <a:off x="2667821" y="3185658"/>
            <a:ext cx="273046" cy="337801"/>
            <a:chOff x="2667821" y="3361108"/>
            <a:chExt cx="273046" cy="337801"/>
          </a:xfrm>
        </p:grpSpPr>
        <p:sp>
          <p:nvSpPr>
            <p:cNvPr id="11676" name="Google Shape;11676;p8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6"/>
          <p:cNvGrpSpPr/>
          <p:nvPr/>
        </p:nvGrpSpPr>
        <p:grpSpPr>
          <a:xfrm>
            <a:off x="2212469" y="3184863"/>
            <a:ext cx="282715" cy="338660"/>
            <a:chOff x="2212469" y="3360313"/>
            <a:chExt cx="282715" cy="338660"/>
          </a:xfrm>
        </p:grpSpPr>
        <p:sp>
          <p:nvSpPr>
            <p:cNvPr id="11696" name="Google Shape;11696;p8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6"/>
          <p:cNvGrpSpPr/>
          <p:nvPr/>
        </p:nvGrpSpPr>
        <p:grpSpPr>
          <a:xfrm>
            <a:off x="1768821" y="3185658"/>
            <a:ext cx="278739" cy="339073"/>
            <a:chOff x="1768821" y="3361108"/>
            <a:chExt cx="278739" cy="339073"/>
          </a:xfrm>
        </p:grpSpPr>
        <p:sp>
          <p:nvSpPr>
            <p:cNvPr id="11700" name="Google Shape;11700;p8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86"/>
          <p:cNvGrpSpPr/>
          <p:nvPr/>
        </p:nvGrpSpPr>
        <p:grpSpPr>
          <a:xfrm>
            <a:off x="5337883" y="3161423"/>
            <a:ext cx="307141" cy="376826"/>
            <a:chOff x="5337883" y="3336873"/>
            <a:chExt cx="307141" cy="376826"/>
          </a:xfrm>
        </p:grpSpPr>
        <p:sp>
          <p:nvSpPr>
            <p:cNvPr id="11712" name="Google Shape;11712;p8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6"/>
          <p:cNvGrpSpPr/>
          <p:nvPr/>
        </p:nvGrpSpPr>
        <p:grpSpPr>
          <a:xfrm>
            <a:off x="4883835" y="3161805"/>
            <a:ext cx="323425" cy="377557"/>
            <a:chOff x="4883835" y="3337255"/>
            <a:chExt cx="323425" cy="377557"/>
          </a:xfrm>
        </p:grpSpPr>
        <p:sp>
          <p:nvSpPr>
            <p:cNvPr id="11715" name="Google Shape;11715;p8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6"/>
          <p:cNvGrpSpPr/>
          <p:nvPr/>
        </p:nvGrpSpPr>
        <p:grpSpPr>
          <a:xfrm>
            <a:off x="6193310" y="3231839"/>
            <a:ext cx="352590" cy="237488"/>
            <a:chOff x="6193310" y="3407289"/>
            <a:chExt cx="352590" cy="237488"/>
          </a:xfrm>
        </p:grpSpPr>
        <p:sp>
          <p:nvSpPr>
            <p:cNvPr id="11719" name="Google Shape;11719;p8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86"/>
          <p:cNvGrpSpPr/>
          <p:nvPr/>
        </p:nvGrpSpPr>
        <p:grpSpPr>
          <a:xfrm>
            <a:off x="6637117" y="3222393"/>
            <a:ext cx="353735" cy="254504"/>
            <a:chOff x="6637117" y="3397843"/>
            <a:chExt cx="353735" cy="254504"/>
          </a:xfrm>
        </p:grpSpPr>
        <p:sp>
          <p:nvSpPr>
            <p:cNvPr id="11725" name="Google Shape;11725;p8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86"/>
          <p:cNvGrpSpPr/>
          <p:nvPr/>
        </p:nvGrpSpPr>
        <p:grpSpPr>
          <a:xfrm>
            <a:off x="7075994" y="3174081"/>
            <a:ext cx="360637" cy="352336"/>
            <a:chOff x="7075994" y="3349531"/>
            <a:chExt cx="360637" cy="352336"/>
          </a:xfrm>
        </p:grpSpPr>
        <p:sp>
          <p:nvSpPr>
            <p:cNvPr id="11732" name="Google Shape;11732;p8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86"/>
          <p:cNvGrpSpPr/>
          <p:nvPr/>
        </p:nvGrpSpPr>
        <p:grpSpPr>
          <a:xfrm>
            <a:off x="7651983" y="3173731"/>
            <a:ext cx="107183" cy="352399"/>
            <a:chOff x="7651983" y="3349181"/>
            <a:chExt cx="107183" cy="352399"/>
          </a:xfrm>
        </p:grpSpPr>
        <p:sp>
          <p:nvSpPr>
            <p:cNvPr id="11740" name="Google Shape;11740;p8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86"/>
          <p:cNvGrpSpPr/>
          <p:nvPr/>
        </p:nvGrpSpPr>
        <p:grpSpPr>
          <a:xfrm>
            <a:off x="7973468" y="3206872"/>
            <a:ext cx="352590" cy="287072"/>
            <a:chOff x="7973468" y="3382322"/>
            <a:chExt cx="352590" cy="287072"/>
          </a:xfrm>
        </p:grpSpPr>
        <p:sp>
          <p:nvSpPr>
            <p:cNvPr id="11743" name="Google Shape;11743;p8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756" name="Google Shape;11756;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60"/>
        <p:cNvGrpSpPr/>
        <p:nvPr/>
      </p:nvGrpSpPr>
      <p:grpSpPr>
        <a:xfrm>
          <a:off x="0" y="0"/>
          <a:ext cx="0" cy="0"/>
          <a:chOff x="0" y="0"/>
          <a:chExt cx="0" cy="0"/>
        </a:xfrm>
      </p:grpSpPr>
      <p:grpSp>
        <p:nvGrpSpPr>
          <p:cNvPr id="11761" name="Google Shape;11761;p87"/>
          <p:cNvGrpSpPr/>
          <p:nvPr/>
        </p:nvGrpSpPr>
        <p:grpSpPr>
          <a:xfrm>
            <a:off x="821808" y="1576858"/>
            <a:ext cx="347872" cy="347488"/>
            <a:chOff x="849677" y="1500658"/>
            <a:chExt cx="347872" cy="347488"/>
          </a:xfrm>
        </p:grpSpPr>
        <p:sp>
          <p:nvSpPr>
            <p:cNvPr id="11762" name="Google Shape;11762;p8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87"/>
          <p:cNvGrpSpPr/>
          <p:nvPr/>
        </p:nvGrpSpPr>
        <p:grpSpPr>
          <a:xfrm>
            <a:off x="1387984" y="1576858"/>
            <a:ext cx="315872" cy="347488"/>
            <a:chOff x="1415853" y="1500658"/>
            <a:chExt cx="315872" cy="347488"/>
          </a:xfrm>
        </p:grpSpPr>
        <p:sp>
          <p:nvSpPr>
            <p:cNvPr id="11769" name="Google Shape;11769;p8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7"/>
          <p:cNvGrpSpPr/>
          <p:nvPr/>
        </p:nvGrpSpPr>
        <p:grpSpPr>
          <a:xfrm>
            <a:off x="4669520" y="1576858"/>
            <a:ext cx="347520" cy="347104"/>
            <a:chOff x="4697389" y="1500658"/>
            <a:chExt cx="347520" cy="347104"/>
          </a:xfrm>
        </p:grpSpPr>
        <p:sp>
          <p:nvSpPr>
            <p:cNvPr id="11774" name="Google Shape;11774;p8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87"/>
          <p:cNvGrpSpPr/>
          <p:nvPr/>
        </p:nvGrpSpPr>
        <p:grpSpPr>
          <a:xfrm>
            <a:off x="3575664" y="2041146"/>
            <a:ext cx="347520" cy="353760"/>
            <a:chOff x="3603533" y="1964946"/>
            <a:chExt cx="347520" cy="353760"/>
          </a:xfrm>
        </p:grpSpPr>
        <p:sp>
          <p:nvSpPr>
            <p:cNvPr id="11778" name="Google Shape;11778;p8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87"/>
          <p:cNvGrpSpPr/>
          <p:nvPr/>
        </p:nvGrpSpPr>
        <p:grpSpPr>
          <a:xfrm>
            <a:off x="1922896" y="2040538"/>
            <a:ext cx="357792" cy="352448"/>
            <a:chOff x="1950765" y="1964338"/>
            <a:chExt cx="357792" cy="352448"/>
          </a:xfrm>
        </p:grpSpPr>
        <p:sp>
          <p:nvSpPr>
            <p:cNvPr id="11782" name="Google Shape;11782;p8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87"/>
          <p:cNvGrpSpPr/>
          <p:nvPr/>
        </p:nvGrpSpPr>
        <p:grpSpPr>
          <a:xfrm>
            <a:off x="7407760" y="2040890"/>
            <a:ext cx="367712" cy="353248"/>
            <a:chOff x="7435629" y="1964690"/>
            <a:chExt cx="367712" cy="353248"/>
          </a:xfrm>
        </p:grpSpPr>
        <p:sp>
          <p:nvSpPr>
            <p:cNvPr id="11787" name="Google Shape;11787;p8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7"/>
          <p:cNvGrpSpPr/>
          <p:nvPr/>
        </p:nvGrpSpPr>
        <p:grpSpPr>
          <a:xfrm>
            <a:off x="2484880" y="2041242"/>
            <a:ext cx="333024" cy="352896"/>
            <a:chOff x="2512749" y="1965042"/>
            <a:chExt cx="333024" cy="352896"/>
          </a:xfrm>
        </p:grpSpPr>
        <p:sp>
          <p:nvSpPr>
            <p:cNvPr id="11792" name="Google Shape;11792;p8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87"/>
          <p:cNvGrpSpPr/>
          <p:nvPr/>
        </p:nvGrpSpPr>
        <p:grpSpPr>
          <a:xfrm>
            <a:off x="1370448" y="2057978"/>
            <a:ext cx="365792" cy="335392"/>
            <a:chOff x="1398317" y="1981778"/>
            <a:chExt cx="365792" cy="335392"/>
          </a:xfrm>
        </p:grpSpPr>
        <p:sp>
          <p:nvSpPr>
            <p:cNvPr id="11798" name="Google Shape;11798;p8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7"/>
          <p:cNvGrpSpPr/>
          <p:nvPr/>
        </p:nvGrpSpPr>
        <p:grpSpPr>
          <a:xfrm>
            <a:off x="3024368" y="2079770"/>
            <a:ext cx="353600" cy="314752"/>
            <a:chOff x="3052237" y="2003570"/>
            <a:chExt cx="353600" cy="314752"/>
          </a:xfrm>
        </p:grpSpPr>
        <p:sp>
          <p:nvSpPr>
            <p:cNvPr id="11805" name="Google Shape;11805;p8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7"/>
          <p:cNvGrpSpPr/>
          <p:nvPr/>
        </p:nvGrpSpPr>
        <p:grpSpPr>
          <a:xfrm>
            <a:off x="1376144" y="3034266"/>
            <a:ext cx="368096" cy="223968"/>
            <a:chOff x="1404013" y="2958066"/>
            <a:chExt cx="368096" cy="223968"/>
          </a:xfrm>
        </p:grpSpPr>
        <p:sp>
          <p:nvSpPr>
            <p:cNvPr id="11809" name="Google Shape;11809;p8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1" name="Google Shape;11811;p87"/>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7"/>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3" name="Google Shape;11813;p87"/>
          <p:cNvGrpSpPr/>
          <p:nvPr/>
        </p:nvGrpSpPr>
        <p:grpSpPr>
          <a:xfrm>
            <a:off x="1923280" y="2961402"/>
            <a:ext cx="370368" cy="367328"/>
            <a:chOff x="1951149" y="2885202"/>
            <a:chExt cx="370368" cy="367328"/>
          </a:xfrm>
        </p:grpSpPr>
        <p:sp>
          <p:nvSpPr>
            <p:cNvPr id="11814" name="Google Shape;11814;p8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7"/>
          <p:cNvGrpSpPr/>
          <p:nvPr/>
        </p:nvGrpSpPr>
        <p:grpSpPr>
          <a:xfrm>
            <a:off x="2473808" y="2982362"/>
            <a:ext cx="367328" cy="327296"/>
            <a:chOff x="2501677" y="2906162"/>
            <a:chExt cx="367328" cy="327296"/>
          </a:xfrm>
        </p:grpSpPr>
        <p:sp>
          <p:nvSpPr>
            <p:cNvPr id="11818" name="Google Shape;11818;p8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87"/>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87"/>
          <p:cNvGrpSpPr/>
          <p:nvPr/>
        </p:nvGrpSpPr>
        <p:grpSpPr>
          <a:xfrm>
            <a:off x="3022448" y="2969914"/>
            <a:ext cx="367712" cy="354240"/>
            <a:chOff x="3050317" y="2893714"/>
            <a:chExt cx="367712" cy="354240"/>
          </a:xfrm>
        </p:grpSpPr>
        <p:sp>
          <p:nvSpPr>
            <p:cNvPr id="11823" name="Google Shape;11823;p8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5" name="Google Shape;11825;p87"/>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7" name="Google Shape;11827;p87"/>
          <p:cNvGrpSpPr/>
          <p:nvPr/>
        </p:nvGrpSpPr>
        <p:grpSpPr>
          <a:xfrm>
            <a:off x="7503408" y="2962554"/>
            <a:ext cx="185184" cy="367296"/>
            <a:chOff x="7531277" y="2886354"/>
            <a:chExt cx="185184" cy="367296"/>
          </a:xfrm>
        </p:grpSpPr>
        <p:sp>
          <p:nvSpPr>
            <p:cNvPr id="11828" name="Google Shape;11828;p8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7"/>
          <p:cNvGrpSpPr/>
          <p:nvPr/>
        </p:nvGrpSpPr>
        <p:grpSpPr>
          <a:xfrm>
            <a:off x="6898768" y="2962938"/>
            <a:ext cx="297184" cy="367296"/>
            <a:chOff x="6926637" y="2886738"/>
            <a:chExt cx="297184" cy="367296"/>
          </a:xfrm>
        </p:grpSpPr>
        <p:sp>
          <p:nvSpPr>
            <p:cNvPr id="11832" name="Google Shape;11832;p8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5" name="Google Shape;11835;p87"/>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7" name="Google Shape;11837;p87"/>
          <p:cNvGrpSpPr/>
          <p:nvPr/>
        </p:nvGrpSpPr>
        <p:grpSpPr>
          <a:xfrm>
            <a:off x="6312784" y="2962554"/>
            <a:ext cx="370368" cy="368064"/>
            <a:chOff x="6340653" y="2886354"/>
            <a:chExt cx="370368" cy="368064"/>
          </a:xfrm>
        </p:grpSpPr>
        <p:sp>
          <p:nvSpPr>
            <p:cNvPr id="11838" name="Google Shape;11838;p8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87"/>
          <p:cNvGrpSpPr/>
          <p:nvPr/>
        </p:nvGrpSpPr>
        <p:grpSpPr>
          <a:xfrm>
            <a:off x="5218928" y="2057626"/>
            <a:ext cx="354752" cy="336512"/>
            <a:chOff x="5246797" y="1981426"/>
            <a:chExt cx="354752" cy="336512"/>
          </a:xfrm>
        </p:grpSpPr>
        <p:sp>
          <p:nvSpPr>
            <p:cNvPr id="11845" name="Google Shape;11845;p8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87"/>
          <p:cNvGrpSpPr/>
          <p:nvPr/>
        </p:nvGrpSpPr>
        <p:grpSpPr>
          <a:xfrm>
            <a:off x="4120880" y="2178266"/>
            <a:ext cx="355136" cy="216256"/>
            <a:chOff x="4148749" y="2102066"/>
            <a:chExt cx="355136" cy="216256"/>
          </a:xfrm>
        </p:grpSpPr>
        <p:sp>
          <p:nvSpPr>
            <p:cNvPr id="11848" name="Google Shape;11848;p8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87"/>
          <p:cNvGrpSpPr/>
          <p:nvPr/>
        </p:nvGrpSpPr>
        <p:grpSpPr>
          <a:xfrm>
            <a:off x="5766800" y="2077626"/>
            <a:ext cx="354752" cy="315360"/>
            <a:chOff x="5794669" y="2001426"/>
            <a:chExt cx="354752" cy="315360"/>
          </a:xfrm>
        </p:grpSpPr>
        <p:sp>
          <p:nvSpPr>
            <p:cNvPr id="11851" name="Google Shape;11851;p8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7"/>
          <p:cNvGrpSpPr/>
          <p:nvPr/>
        </p:nvGrpSpPr>
        <p:grpSpPr>
          <a:xfrm>
            <a:off x="6317360" y="2106042"/>
            <a:ext cx="352832" cy="289216"/>
            <a:chOff x="6345229" y="2029842"/>
            <a:chExt cx="352832" cy="289216"/>
          </a:xfrm>
        </p:grpSpPr>
        <p:sp>
          <p:nvSpPr>
            <p:cNvPr id="11854" name="Google Shape;11854;p8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7"/>
          <p:cNvGrpSpPr/>
          <p:nvPr/>
        </p:nvGrpSpPr>
        <p:grpSpPr>
          <a:xfrm>
            <a:off x="4669520" y="2112538"/>
            <a:ext cx="354752" cy="281984"/>
            <a:chOff x="4697389" y="2036338"/>
            <a:chExt cx="354752" cy="281984"/>
          </a:xfrm>
        </p:grpSpPr>
        <p:sp>
          <p:nvSpPr>
            <p:cNvPr id="11857" name="Google Shape;11857;p8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7"/>
          <p:cNvGrpSpPr/>
          <p:nvPr/>
        </p:nvGrpSpPr>
        <p:grpSpPr>
          <a:xfrm>
            <a:off x="1376144" y="2500954"/>
            <a:ext cx="353600" cy="354944"/>
            <a:chOff x="1404013" y="2424754"/>
            <a:chExt cx="353600" cy="354944"/>
          </a:xfrm>
        </p:grpSpPr>
        <p:sp>
          <p:nvSpPr>
            <p:cNvPr id="11860" name="Google Shape;11860;p8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7"/>
          <p:cNvGrpSpPr/>
          <p:nvPr/>
        </p:nvGrpSpPr>
        <p:grpSpPr>
          <a:xfrm>
            <a:off x="826384" y="2504474"/>
            <a:ext cx="355104" cy="351040"/>
            <a:chOff x="854253" y="2428274"/>
            <a:chExt cx="355104" cy="351040"/>
          </a:xfrm>
        </p:grpSpPr>
        <p:sp>
          <p:nvSpPr>
            <p:cNvPr id="11866" name="Google Shape;11866;p8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7"/>
          <p:cNvGrpSpPr/>
          <p:nvPr/>
        </p:nvGrpSpPr>
        <p:grpSpPr>
          <a:xfrm>
            <a:off x="6869040" y="2517146"/>
            <a:ext cx="354752" cy="275904"/>
            <a:chOff x="6896909" y="2440946"/>
            <a:chExt cx="354752" cy="275904"/>
          </a:xfrm>
        </p:grpSpPr>
        <p:sp>
          <p:nvSpPr>
            <p:cNvPr id="11869" name="Google Shape;11869;p8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1" name="Google Shape;11871;p87"/>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2" name="Google Shape;11872;p87"/>
          <p:cNvGrpSpPr/>
          <p:nvPr/>
        </p:nvGrpSpPr>
        <p:grpSpPr>
          <a:xfrm>
            <a:off x="5237200" y="2500954"/>
            <a:ext cx="321984" cy="354560"/>
            <a:chOff x="5265069" y="2424754"/>
            <a:chExt cx="321984" cy="354560"/>
          </a:xfrm>
        </p:grpSpPr>
        <p:sp>
          <p:nvSpPr>
            <p:cNvPr id="11873" name="Google Shape;11873;p8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7"/>
          <p:cNvGrpSpPr/>
          <p:nvPr/>
        </p:nvGrpSpPr>
        <p:grpSpPr>
          <a:xfrm>
            <a:off x="4122800" y="2542970"/>
            <a:ext cx="355104" cy="259584"/>
            <a:chOff x="4150669" y="2466770"/>
            <a:chExt cx="355104" cy="259584"/>
          </a:xfrm>
        </p:grpSpPr>
        <p:sp>
          <p:nvSpPr>
            <p:cNvPr id="11876" name="Google Shape;11876;p8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7"/>
          <p:cNvGrpSpPr/>
          <p:nvPr/>
        </p:nvGrpSpPr>
        <p:grpSpPr>
          <a:xfrm>
            <a:off x="4671824" y="2501146"/>
            <a:ext cx="354336" cy="353984"/>
            <a:chOff x="4699693" y="2424946"/>
            <a:chExt cx="354336" cy="353984"/>
          </a:xfrm>
        </p:grpSpPr>
        <p:sp>
          <p:nvSpPr>
            <p:cNvPr id="11881" name="Google Shape;11881;p8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3" name="Google Shape;11883;p87"/>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5" name="Google Shape;11885;p87"/>
          <p:cNvGrpSpPr/>
          <p:nvPr/>
        </p:nvGrpSpPr>
        <p:grpSpPr>
          <a:xfrm>
            <a:off x="1925168" y="2628442"/>
            <a:ext cx="355136" cy="227072"/>
            <a:chOff x="1953037" y="2552242"/>
            <a:chExt cx="355136" cy="227072"/>
          </a:xfrm>
        </p:grpSpPr>
        <p:sp>
          <p:nvSpPr>
            <p:cNvPr id="11886" name="Google Shape;11886;p8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7"/>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7"/>
          <p:cNvGrpSpPr/>
          <p:nvPr/>
        </p:nvGrpSpPr>
        <p:grpSpPr>
          <a:xfrm>
            <a:off x="2473072" y="2603418"/>
            <a:ext cx="355104" cy="250944"/>
            <a:chOff x="2500941" y="2527218"/>
            <a:chExt cx="355104" cy="250944"/>
          </a:xfrm>
        </p:grpSpPr>
        <p:sp>
          <p:nvSpPr>
            <p:cNvPr id="11890" name="Google Shape;11890;p8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87"/>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87"/>
          <p:cNvGrpSpPr/>
          <p:nvPr/>
        </p:nvGrpSpPr>
        <p:grpSpPr>
          <a:xfrm>
            <a:off x="7965936" y="2503322"/>
            <a:ext cx="356256" cy="351808"/>
            <a:chOff x="7993805" y="2427122"/>
            <a:chExt cx="356256" cy="351808"/>
          </a:xfrm>
        </p:grpSpPr>
        <p:sp>
          <p:nvSpPr>
            <p:cNvPr id="11897" name="Google Shape;11897;p8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7"/>
          <p:cNvGrpSpPr/>
          <p:nvPr/>
        </p:nvGrpSpPr>
        <p:grpSpPr>
          <a:xfrm>
            <a:off x="850768" y="2041210"/>
            <a:ext cx="308640" cy="353312"/>
            <a:chOff x="878637" y="1965010"/>
            <a:chExt cx="308640" cy="353312"/>
          </a:xfrm>
        </p:grpSpPr>
        <p:sp>
          <p:nvSpPr>
            <p:cNvPr id="11901" name="Google Shape;11901;p8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87"/>
          <p:cNvGrpSpPr/>
          <p:nvPr/>
        </p:nvGrpSpPr>
        <p:grpSpPr>
          <a:xfrm>
            <a:off x="6868272" y="2040922"/>
            <a:ext cx="348256" cy="352448"/>
            <a:chOff x="6896141" y="1964722"/>
            <a:chExt cx="348256" cy="352448"/>
          </a:xfrm>
        </p:grpSpPr>
        <p:sp>
          <p:nvSpPr>
            <p:cNvPr id="11905" name="Google Shape;11905;p8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87"/>
          <p:cNvGrpSpPr/>
          <p:nvPr/>
        </p:nvGrpSpPr>
        <p:grpSpPr>
          <a:xfrm>
            <a:off x="7962128" y="2091578"/>
            <a:ext cx="355136" cy="303328"/>
            <a:chOff x="7989997" y="2015378"/>
            <a:chExt cx="355136" cy="303328"/>
          </a:xfrm>
        </p:grpSpPr>
        <p:sp>
          <p:nvSpPr>
            <p:cNvPr id="11909" name="Google Shape;11909;p8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7"/>
          <p:cNvGrpSpPr/>
          <p:nvPr/>
        </p:nvGrpSpPr>
        <p:grpSpPr>
          <a:xfrm>
            <a:off x="3570352" y="1585562"/>
            <a:ext cx="348640" cy="330784"/>
            <a:chOff x="3598221" y="1509362"/>
            <a:chExt cx="348640" cy="330784"/>
          </a:xfrm>
        </p:grpSpPr>
        <p:sp>
          <p:nvSpPr>
            <p:cNvPr id="11913" name="Google Shape;11913;p8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7"/>
          <p:cNvGrpSpPr/>
          <p:nvPr/>
        </p:nvGrpSpPr>
        <p:grpSpPr>
          <a:xfrm>
            <a:off x="5218928" y="1576858"/>
            <a:ext cx="347872" cy="347488"/>
            <a:chOff x="5246797" y="1500658"/>
            <a:chExt cx="347872" cy="347488"/>
          </a:xfrm>
        </p:grpSpPr>
        <p:sp>
          <p:nvSpPr>
            <p:cNvPr id="11918" name="Google Shape;11918;p8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7"/>
          <p:cNvGrpSpPr/>
          <p:nvPr/>
        </p:nvGrpSpPr>
        <p:grpSpPr>
          <a:xfrm>
            <a:off x="5768720" y="1576858"/>
            <a:ext cx="349024" cy="346752"/>
            <a:chOff x="5796589" y="1500658"/>
            <a:chExt cx="349024" cy="346752"/>
          </a:xfrm>
        </p:grpSpPr>
        <p:sp>
          <p:nvSpPr>
            <p:cNvPr id="11923" name="Google Shape;11923;p8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4" name="Google Shape;11924;p87"/>
            <p:cNvGrpSpPr/>
            <p:nvPr/>
          </p:nvGrpSpPr>
          <p:grpSpPr>
            <a:xfrm>
              <a:off x="5796589" y="1500658"/>
              <a:ext cx="349024" cy="346752"/>
              <a:chOff x="5796589" y="1500658"/>
              <a:chExt cx="349024" cy="346752"/>
            </a:xfrm>
          </p:grpSpPr>
          <p:sp>
            <p:nvSpPr>
              <p:cNvPr id="11925" name="Google Shape;11925;p8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9" name="Google Shape;11929;p87"/>
          <p:cNvGrpSpPr/>
          <p:nvPr/>
        </p:nvGrpSpPr>
        <p:grpSpPr>
          <a:xfrm>
            <a:off x="6867504" y="1578778"/>
            <a:ext cx="348640" cy="343296"/>
            <a:chOff x="6895373" y="1502578"/>
            <a:chExt cx="348640" cy="343296"/>
          </a:xfrm>
        </p:grpSpPr>
        <p:sp>
          <p:nvSpPr>
            <p:cNvPr id="11930" name="Google Shape;11930;p8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7"/>
          <p:cNvGrpSpPr/>
          <p:nvPr/>
        </p:nvGrpSpPr>
        <p:grpSpPr>
          <a:xfrm>
            <a:off x="4119728" y="1581658"/>
            <a:ext cx="347904" cy="336992"/>
            <a:chOff x="4147597" y="1505458"/>
            <a:chExt cx="347904" cy="336992"/>
          </a:xfrm>
        </p:grpSpPr>
        <p:sp>
          <p:nvSpPr>
            <p:cNvPr id="11934" name="Google Shape;11934;p8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7"/>
          <p:cNvGrpSpPr/>
          <p:nvPr/>
        </p:nvGrpSpPr>
        <p:grpSpPr>
          <a:xfrm>
            <a:off x="2471536" y="1576090"/>
            <a:ext cx="347488" cy="348256"/>
            <a:chOff x="2499405" y="1499890"/>
            <a:chExt cx="347488" cy="348256"/>
          </a:xfrm>
        </p:grpSpPr>
        <p:sp>
          <p:nvSpPr>
            <p:cNvPr id="11942" name="Google Shape;11942;p8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87"/>
          <p:cNvGrpSpPr/>
          <p:nvPr/>
        </p:nvGrpSpPr>
        <p:grpSpPr>
          <a:xfrm>
            <a:off x="1928976" y="1576698"/>
            <a:ext cx="331520" cy="348032"/>
            <a:chOff x="1956845" y="1500498"/>
            <a:chExt cx="331520" cy="348032"/>
          </a:xfrm>
        </p:grpSpPr>
        <p:sp>
          <p:nvSpPr>
            <p:cNvPr id="11948" name="Google Shape;11948;p8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87"/>
          <p:cNvGrpSpPr/>
          <p:nvPr/>
        </p:nvGrpSpPr>
        <p:grpSpPr>
          <a:xfrm>
            <a:off x="6317744" y="1626074"/>
            <a:ext cx="348640" cy="250656"/>
            <a:chOff x="6345613" y="1549874"/>
            <a:chExt cx="348640" cy="250656"/>
          </a:xfrm>
        </p:grpSpPr>
        <p:sp>
          <p:nvSpPr>
            <p:cNvPr id="11961" name="Google Shape;11961;p8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7"/>
          <p:cNvGrpSpPr/>
          <p:nvPr/>
        </p:nvGrpSpPr>
        <p:grpSpPr>
          <a:xfrm>
            <a:off x="7416912" y="1583226"/>
            <a:ext cx="348640" cy="334272"/>
            <a:chOff x="7444781" y="1507026"/>
            <a:chExt cx="348640" cy="334272"/>
          </a:xfrm>
        </p:grpSpPr>
        <p:sp>
          <p:nvSpPr>
            <p:cNvPr id="11968" name="Google Shape;11968;p8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7"/>
          <p:cNvGrpSpPr/>
          <p:nvPr/>
        </p:nvGrpSpPr>
        <p:grpSpPr>
          <a:xfrm>
            <a:off x="7967472" y="1582938"/>
            <a:ext cx="347872" cy="334944"/>
            <a:chOff x="7995341" y="1506738"/>
            <a:chExt cx="347872" cy="334944"/>
          </a:xfrm>
        </p:grpSpPr>
        <p:sp>
          <p:nvSpPr>
            <p:cNvPr id="11974" name="Google Shape;11974;p8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7"/>
          <p:cNvGrpSpPr/>
          <p:nvPr/>
        </p:nvGrpSpPr>
        <p:grpSpPr>
          <a:xfrm>
            <a:off x="3020176" y="1599130"/>
            <a:ext cx="347872" cy="303904"/>
            <a:chOff x="3048045" y="1522930"/>
            <a:chExt cx="347872" cy="303904"/>
          </a:xfrm>
        </p:grpSpPr>
        <p:sp>
          <p:nvSpPr>
            <p:cNvPr id="11981" name="Google Shape;11981;p8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7"/>
            <p:cNvGrpSpPr/>
            <p:nvPr/>
          </p:nvGrpSpPr>
          <p:grpSpPr>
            <a:xfrm>
              <a:off x="3048045" y="1522930"/>
              <a:ext cx="347872" cy="303904"/>
              <a:chOff x="3048045" y="1522930"/>
              <a:chExt cx="347872" cy="303904"/>
            </a:xfrm>
          </p:grpSpPr>
          <p:sp>
            <p:nvSpPr>
              <p:cNvPr id="11983" name="Google Shape;11983;p8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5" name="Google Shape;11985;p87"/>
          <p:cNvGrpSpPr/>
          <p:nvPr/>
        </p:nvGrpSpPr>
        <p:grpSpPr>
          <a:xfrm>
            <a:off x="1105264" y="3428122"/>
            <a:ext cx="313984" cy="358560"/>
            <a:chOff x="1133133" y="3351922"/>
            <a:chExt cx="313984" cy="358560"/>
          </a:xfrm>
        </p:grpSpPr>
        <p:sp>
          <p:nvSpPr>
            <p:cNvPr id="11986" name="Google Shape;11986;p8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2" name="Google Shape;12002;p87"/>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3" name="Google Shape;12003;p87"/>
          <p:cNvGrpSpPr/>
          <p:nvPr/>
        </p:nvGrpSpPr>
        <p:grpSpPr>
          <a:xfrm>
            <a:off x="2767184" y="3428794"/>
            <a:ext cx="288448" cy="357120"/>
            <a:chOff x="2795053" y="3352594"/>
            <a:chExt cx="288448" cy="357120"/>
          </a:xfrm>
        </p:grpSpPr>
        <p:sp>
          <p:nvSpPr>
            <p:cNvPr id="12004" name="Google Shape;12004;p8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7"/>
          <p:cNvGrpSpPr/>
          <p:nvPr/>
        </p:nvGrpSpPr>
        <p:grpSpPr>
          <a:xfrm>
            <a:off x="2208656" y="3429402"/>
            <a:ext cx="304832" cy="356512"/>
            <a:chOff x="2236525" y="3353202"/>
            <a:chExt cx="304832" cy="356512"/>
          </a:xfrm>
        </p:grpSpPr>
        <p:sp>
          <p:nvSpPr>
            <p:cNvPr id="12014" name="Google Shape;12014;p8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87"/>
          <p:cNvGrpSpPr/>
          <p:nvPr/>
        </p:nvGrpSpPr>
        <p:grpSpPr>
          <a:xfrm>
            <a:off x="3882768" y="3428890"/>
            <a:ext cx="256800" cy="357024"/>
            <a:chOff x="3910637" y="3352690"/>
            <a:chExt cx="256800" cy="357024"/>
          </a:xfrm>
        </p:grpSpPr>
        <p:sp>
          <p:nvSpPr>
            <p:cNvPr id="12018" name="Google Shape;12018;p8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7"/>
          <p:cNvGrpSpPr/>
          <p:nvPr/>
        </p:nvGrpSpPr>
        <p:grpSpPr>
          <a:xfrm>
            <a:off x="6028560" y="3428122"/>
            <a:ext cx="360064" cy="360096"/>
            <a:chOff x="6056429" y="3351922"/>
            <a:chExt cx="360064" cy="360096"/>
          </a:xfrm>
        </p:grpSpPr>
        <p:sp>
          <p:nvSpPr>
            <p:cNvPr id="12022" name="Google Shape;12022;p8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87"/>
          <p:cNvGrpSpPr/>
          <p:nvPr/>
        </p:nvGrpSpPr>
        <p:grpSpPr>
          <a:xfrm>
            <a:off x="6581008" y="3429274"/>
            <a:ext cx="357408" cy="357408"/>
            <a:chOff x="6608877" y="3353074"/>
            <a:chExt cx="357408" cy="357408"/>
          </a:xfrm>
        </p:grpSpPr>
        <p:sp>
          <p:nvSpPr>
            <p:cNvPr id="12026" name="Google Shape;12026;p8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3" name="Google Shape;12033;p87"/>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5" name="Google Shape;12035;p87"/>
          <p:cNvGrpSpPr/>
          <p:nvPr/>
        </p:nvGrpSpPr>
        <p:grpSpPr>
          <a:xfrm>
            <a:off x="4931664" y="3446426"/>
            <a:ext cx="357408" cy="323488"/>
            <a:chOff x="4959533" y="3370226"/>
            <a:chExt cx="357408" cy="323488"/>
          </a:xfrm>
        </p:grpSpPr>
        <p:sp>
          <p:nvSpPr>
            <p:cNvPr id="12036" name="Google Shape;12036;p8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87"/>
          <p:cNvGrpSpPr/>
          <p:nvPr/>
        </p:nvGrpSpPr>
        <p:grpSpPr>
          <a:xfrm>
            <a:off x="7130768" y="3429274"/>
            <a:ext cx="357056" cy="357408"/>
            <a:chOff x="7158637" y="3353074"/>
            <a:chExt cx="357056" cy="357408"/>
          </a:xfrm>
        </p:grpSpPr>
        <p:sp>
          <p:nvSpPr>
            <p:cNvPr id="12039" name="Google Shape;12039;p8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7"/>
          <p:cNvGrpSpPr/>
          <p:nvPr/>
        </p:nvGrpSpPr>
        <p:grpSpPr>
          <a:xfrm>
            <a:off x="3288400" y="3428602"/>
            <a:ext cx="344832" cy="356544"/>
            <a:chOff x="3316269" y="3352402"/>
            <a:chExt cx="344832" cy="356544"/>
          </a:xfrm>
        </p:grpSpPr>
        <p:sp>
          <p:nvSpPr>
            <p:cNvPr id="12044" name="Google Shape;12044;p8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87"/>
          <p:cNvGrpSpPr/>
          <p:nvPr/>
        </p:nvGrpSpPr>
        <p:grpSpPr>
          <a:xfrm>
            <a:off x="5481040" y="3447706"/>
            <a:ext cx="358560" cy="319552"/>
            <a:chOff x="5508909" y="3371506"/>
            <a:chExt cx="358560" cy="319552"/>
          </a:xfrm>
        </p:grpSpPr>
        <p:sp>
          <p:nvSpPr>
            <p:cNvPr id="12048" name="Google Shape;12048;p8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8" name="Google Shape;12058;p8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62"/>
        <p:cNvGrpSpPr/>
        <p:nvPr/>
      </p:nvGrpSpPr>
      <p:grpSpPr>
        <a:xfrm>
          <a:off x="0" y="0"/>
          <a:ext cx="0" cy="0"/>
          <a:chOff x="0" y="0"/>
          <a:chExt cx="0" cy="0"/>
        </a:xfrm>
      </p:grpSpPr>
      <p:sp>
        <p:nvSpPr>
          <p:cNvPr id="12063" name="Google Shape;12063;p88"/>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4" name="Google Shape;12064;p88"/>
          <p:cNvGrpSpPr/>
          <p:nvPr/>
        </p:nvGrpSpPr>
        <p:grpSpPr>
          <a:xfrm>
            <a:off x="3026217" y="3893352"/>
            <a:ext cx="346056" cy="345674"/>
            <a:chOff x="3303268" y="3817349"/>
            <a:chExt cx="346056" cy="345674"/>
          </a:xfrm>
        </p:grpSpPr>
        <p:sp>
          <p:nvSpPr>
            <p:cNvPr id="12065" name="Google Shape;12065;p8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8"/>
          <p:cNvGrpSpPr/>
          <p:nvPr/>
        </p:nvGrpSpPr>
        <p:grpSpPr>
          <a:xfrm>
            <a:off x="3475306" y="3893352"/>
            <a:ext cx="346056" cy="345674"/>
            <a:chOff x="3752358" y="3817349"/>
            <a:chExt cx="346056" cy="345674"/>
          </a:xfrm>
        </p:grpSpPr>
        <p:sp>
          <p:nvSpPr>
            <p:cNvPr id="12070" name="Google Shape;12070;p8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8"/>
          <p:cNvGrpSpPr/>
          <p:nvPr/>
        </p:nvGrpSpPr>
        <p:grpSpPr>
          <a:xfrm>
            <a:off x="4822956" y="3893352"/>
            <a:ext cx="346024" cy="345674"/>
            <a:chOff x="5100008" y="3817349"/>
            <a:chExt cx="346024" cy="345674"/>
          </a:xfrm>
        </p:grpSpPr>
        <p:sp>
          <p:nvSpPr>
            <p:cNvPr id="12075" name="Google Shape;12075;p8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88"/>
          <p:cNvGrpSpPr/>
          <p:nvPr/>
        </p:nvGrpSpPr>
        <p:grpSpPr>
          <a:xfrm>
            <a:off x="5721867" y="3893352"/>
            <a:ext cx="345674" cy="345674"/>
            <a:chOff x="5998919" y="3817349"/>
            <a:chExt cx="345674" cy="345674"/>
          </a:xfrm>
        </p:grpSpPr>
        <p:sp>
          <p:nvSpPr>
            <p:cNvPr id="12079" name="Google Shape;12079;p8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88"/>
          <p:cNvGrpSpPr/>
          <p:nvPr/>
        </p:nvGrpSpPr>
        <p:grpSpPr>
          <a:xfrm>
            <a:off x="3924396" y="3893352"/>
            <a:ext cx="346024" cy="345674"/>
            <a:chOff x="4201447" y="3817349"/>
            <a:chExt cx="346024" cy="345674"/>
          </a:xfrm>
        </p:grpSpPr>
        <p:sp>
          <p:nvSpPr>
            <p:cNvPr id="12083" name="Google Shape;12083;p8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88"/>
          <p:cNvGrpSpPr/>
          <p:nvPr/>
        </p:nvGrpSpPr>
        <p:grpSpPr>
          <a:xfrm>
            <a:off x="4373867" y="3893352"/>
            <a:ext cx="346024" cy="345674"/>
            <a:chOff x="4650919" y="3817349"/>
            <a:chExt cx="346024" cy="345674"/>
          </a:xfrm>
        </p:grpSpPr>
        <p:sp>
          <p:nvSpPr>
            <p:cNvPr id="12086" name="Google Shape;12086;p8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88"/>
          <p:cNvGrpSpPr/>
          <p:nvPr/>
        </p:nvGrpSpPr>
        <p:grpSpPr>
          <a:xfrm>
            <a:off x="5272810" y="3893352"/>
            <a:ext cx="345642" cy="345674"/>
            <a:chOff x="5549861" y="3817349"/>
            <a:chExt cx="345642" cy="345674"/>
          </a:xfrm>
        </p:grpSpPr>
        <p:sp>
          <p:nvSpPr>
            <p:cNvPr id="12090" name="Google Shape;12090;p8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8"/>
          <p:cNvGrpSpPr/>
          <p:nvPr/>
        </p:nvGrpSpPr>
        <p:grpSpPr>
          <a:xfrm>
            <a:off x="1281335" y="3474029"/>
            <a:ext cx="367255" cy="269855"/>
            <a:chOff x="1306445" y="3397829"/>
            <a:chExt cx="367255" cy="269855"/>
          </a:xfrm>
        </p:grpSpPr>
        <p:sp>
          <p:nvSpPr>
            <p:cNvPr id="12094" name="Google Shape;12094;p8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8"/>
          <p:cNvGrpSpPr/>
          <p:nvPr/>
        </p:nvGrpSpPr>
        <p:grpSpPr>
          <a:xfrm>
            <a:off x="1756207" y="3467600"/>
            <a:ext cx="367255" cy="282364"/>
            <a:chOff x="1781317" y="3391400"/>
            <a:chExt cx="367255" cy="282364"/>
          </a:xfrm>
        </p:grpSpPr>
        <p:sp>
          <p:nvSpPr>
            <p:cNvPr id="12101" name="Google Shape;12101;p8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8"/>
          <p:cNvGrpSpPr/>
          <p:nvPr/>
        </p:nvGrpSpPr>
        <p:grpSpPr>
          <a:xfrm>
            <a:off x="3653720" y="3447133"/>
            <a:ext cx="369164" cy="323297"/>
            <a:chOff x="3678830" y="3370933"/>
            <a:chExt cx="369164" cy="323297"/>
          </a:xfrm>
        </p:grpSpPr>
        <p:sp>
          <p:nvSpPr>
            <p:cNvPr id="12108" name="Google Shape;12108;p8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88"/>
          <p:cNvGrpSpPr/>
          <p:nvPr/>
        </p:nvGrpSpPr>
        <p:grpSpPr>
          <a:xfrm>
            <a:off x="834155" y="3424375"/>
            <a:ext cx="312316" cy="368400"/>
            <a:chOff x="859265" y="3348175"/>
            <a:chExt cx="312316" cy="368400"/>
          </a:xfrm>
        </p:grpSpPr>
        <p:sp>
          <p:nvSpPr>
            <p:cNvPr id="12120" name="Google Shape;12120;p8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5" name="Google Shape;12125;p88"/>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6" name="Google Shape;12126;p88"/>
          <p:cNvGrpSpPr/>
          <p:nvPr/>
        </p:nvGrpSpPr>
        <p:grpSpPr>
          <a:xfrm>
            <a:off x="2741264" y="3437213"/>
            <a:ext cx="330110" cy="308908"/>
            <a:chOff x="2766264" y="3394042"/>
            <a:chExt cx="294873" cy="275934"/>
          </a:xfrm>
        </p:grpSpPr>
        <p:sp>
          <p:nvSpPr>
            <p:cNvPr id="12127" name="Google Shape;12127;p8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88"/>
          <p:cNvGrpSpPr/>
          <p:nvPr/>
        </p:nvGrpSpPr>
        <p:grpSpPr>
          <a:xfrm>
            <a:off x="3189862" y="3435388"/>
            <a:ext cx="346406" cy="347552"/>
            <a:chOff x="3214972" y="3359188"/>
            <a:chExt cx="346406" cy="347552"/>
          </a:xfrm>
        </p:grpSpPr>
        <p:sp>
          <p:nvSpPr>
            <p:cNvPr id="12132" name="Google Shape;12132;p8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88"/>
          <p:cNvGrpSpPr/>
          <p:nvPr/>
        </p:nvGrpSpPr>
        <p:grpSpPr>
          <a:xfrm>
            <a:off x="4604196" y="3485393"/>
            <a:ext cx="367255" cy="244486"/>
            <a:chOff x="4629306" y="3409193"/>
            <a:chExt cx="367255" cy="244486"/>
          </a:xfrm>
        </p:grpSpPr>
        <p:sp>
          <p:nvSpPr>
            <p:cNvPr id="12147" name="Google Shape;12147;p8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8"/>
          <p:cNvGrpSpPr/>
          <p:nvPr/>
        </p:nvGrpSpPr>
        <p:grpSpPr>
          <a:xfrm>
            <a:off x="4168380" y="3426284"/>
            <a:ext cx="289939" cy="334661"/>
            <a:chOff x="4193490" y="3350084"/>
            <a:chExt cx="289939" cy="334661"/>
          </a:xfrm>
        </p:grpSpPr>
        <p:sp>
          <p:nvSpPr>
            <p:cNvPr id="12158" name="Google Shape;12158;p8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88"/>
          <p:cNvGrpSpPr/>
          <p:nvPr/>
        </p:nvGrpSpPr>
        <p:grpSpPr>
          <a:xfrm>
            <a:off x="6508171" y="3427430"/>
            <a:ext cx="357037" cy="357005"/>
            <a:chOff x="6533281" y="3351230"/>
            <a:chExt cx="357037" cy="357005"/>
          </a:xfrm>
        </p:grpSpPr>
        <p:sp>
          <p:nvSpPr>
            <p:cNvPr id="12169" name="Google Shape;12169;p8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8"/>
          <p:cNvGrpSpPr/>
          <p:nvPr/>
        </p:nvGrpSpPr>
        <p:grpSpPr>
          <a:xfrm>
            <a:off x="6033331" y="3427430"/>
            <a:ext cx="357387" cy="357005"/>
            <a:chOff x="6058441" y="3351230"/>
            <a:chExt cx="357387" cy="357005"/>
          </a:xfrm>
        </p:grpSpPr>
        <p:sp>
          <p:nvSpPr>
            <p:cNvPr id="12173" name="Google Shape;12173;p8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8"/>
          <p:cNvGrpSpPr/>
          <p:nvPr/>
        </p:nvGrpSpPr>
        <p:grpSpPr>
          <a:xfrm>
            <a:off x="7932373" y="3427048"/>
            <a:ext cx="357387" cy="357387"/>
            <a:chOff x="7957483" y="3350848"/>
            <a:chExt cx="357387" cy="357387"/>
          </a:xfrm>
        </p:grpSpPr>
        <p:sp>
          <p:nvSpPr>
            <p:cNvPr id="12176" name="Google Shape;12176;p8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88"/>
          <p:cNvGrpSpPr/>
          <p:nvPr/>
        </p:nvGrpSpPr>
        <p:grpSpPr>
          <a:xfrm>
            <a:off x="6982661" y="3427430"/>
            <a:ext cx="357387" cy="357005"/>
            <a:chOff x="7007771" y="3351230"/>
            <a:chExt cx="357387" cy="357005"/>
          </a:xfrm>
        </p:grpSpPr>
        <p:sp>
          <p:nvSpPr>
            <p:cNvPr id="12180" name="Google Shape;12180;p8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8"/>
          <p:cNvGrpSpPr/>
          <p:nvPr/>
        </p:nvGrpSpPr>
        <p:grpSpPr>
          <a:xfrm>
            <a:off x="5083620" y="3427430"/>
            <a:ext cx="357005" cy="357005"/>
            <a:chOff x="5108729" y="3351230"/>
            <a:chExt cx="357005" cy="357005"/>
          </a:xfrm>
        </p:grpSpPr>
        <p:sp>
          <p:nvSpPr>
            <p:cNvPr id="12186" name="Google Shape;12186;p8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8"/>
          <p:cNvGrpSpPr/>
          <p:nvPr/>
        </p:nvGrpSpPr>
        <p:grpSpPr>
          <a:xfrm>
            <a:off x="5558459" y="3427430"/>
            <a:ext cx="357419" cy="357005"/>
            <a:chOff x="5583569" y="3351230"/>
            <a:chExt cx="357419" cy="357005"/>
          </a:xfrm>
        </p:grpSpPr>
        <p:sp>
          <p:nvSpPr>
            <p:cNvPr id="12189" name="Google Shape;12189;p8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88"/>
          <p:cNvGrpSpPr/>
          <p:nvPr/>
        </p:nvGrpSpPr>
        <p:grpSpPr>
          <a:xfrm>
            <a:off x="7457119" y="3427430"/>
            <a:ext cx="357419" cy="357005"/>
            <a:chOff x="7482229" y="3351230"/>
            <a:chExt cx="357419" cy="357005"/>
          </a:xfrm>
        </p:grpSpPr>
        <p:sp>
          <p:nvSpPr>
            <p:cNvPr id="12192" name="Google Shape;12192;p8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8"/>
          <p:cNvGrpSpPr/>
          <p:nvPr/>
        </p:nvGrpSpPr>
        <p:grpSpPr>
          <a:xfrm>
            <a:off x="3739375" y="2966882"/>
            <a:ext cx="222874" cy="345737"/>
            <a:chOff x="3764485" y="2890682"/>
            <a:chExt cx="222874" cy="345737"/>
          </a:xfrm>
        </p:grpSpPr>
        <p:sp>
          <p:nvSpPr>
            <p:cNvPr id="12198" name="Google Shape;12198;p8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88"/>
          <p:cNvGrpSpPr/>
          <p:nvPr/>
        </p:nvGrpSpPr>
        <p:grpSpPr>
          <a:xfrm>
            <a:off x="2213507" y="2984331"/>
            <a:ext cx="422596" cy="310382"/>
            <a:chOff x="2278533" y="2937377"/>
            <a:chExt cx="346788" cy="254704"/>
          </a:xfrm>
        </p:grpSpPr>
        <p:sp>
          <p:nvSpPr>
            <p:cNvPr id="12202" name="Google Shape;12202;p8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4" name="Google Shape;12204;p88"/>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5" name="Google Shape;12205;p88"/>
          <p:cNvGrpSpPr/>
          <p:nvPr/>
        </p:nvGrpSpPr>
        <p:grpSpPr>
          <a:xfrm>
            <a:off x="1811527" y="2967710"/>
            <a:ext cx="286152" cy="346438"/>
            <a:chOff x="1836637" y="2891510"/>
            <a:chExt cx="286152" cy="346438"/>
          </a:xfrm>
        </p:grpSpPr>
        <p:sp>
          <p:nvSpPr>
            <p:cNvPr id="12206" name="Google Shape;12206;p8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88"/>
          <p:cNvGrpSpPr/>
          <p:nvPr/>
        </p:nvGrpSpPr>
        <p:grpSpPr>
          <a:xfrm>
            <a:off x="5560751" y="2982129"/>
            <a:ext cx="379764" cy="337684"/>
            <a:chOff x="5585861" y="2905929"/>
            <a:chExt cx="379764" cy="337684"/>
          </a:xfrm>
        </p:grpSpPr>
        <p:sp>
          <p:nvSpPr>
            <p:cNvPr id="12210" name="Google Shape;12210;p8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88"/>
          <p:cNvGrpSpPr/>
          <p:nvPr/>
        </p:nvGrpSpPr>
        <p:grpSpPr>
          <a:xfrm>
            <a:off x="1302566" y="2986680"/>
            <a:ext cx="347934" cy="310024"/>
            <a:chOff x="1327676" y="2910480"/>
            <a:chExt cx="347934" cy="310024"/>
          </a:xfrm>
        </p:grpSpPr>
        <p:sp>
          <p:nvSpPr>
            <p:cNvPr id="12215" name="Google Shape;12215;p8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0" name="Google Shape;12220;p88"/>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1" name="Google Shape;12221;p88"/>
          <p:cNvGrpSpPr/>
          <p:nvPr/>
        </p:nvGrpSpPr>
        <p:grpSpPr>
          <a:xfrm>
            <a:off x="2728291" y="2945764"/>
            <a:ext cx="382828" cy="358601"/>
            <a:chOff x="2753373" y="2902523"/>
            <a:chExt cx="347552" cy="325557"/>
          </a:xfrm>
        </p:grpSpPr>
        <p:sp>
          <p:nvSpPr>
            <p:cNvPr id="12222" name="Google Shape;12222;p8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88"/>
          <p:cNvGrpSpPr/>
          <p:nvPr/>
        </p:nvGrpSpPr>
        <p:grpSpPr>
          <a:xfrm>
            <a:off x="823906" y="2979455"/>
            <a:ext cx="356655" cy="335425"/>
            <a:chOff x="849016" y="2903255"/>
            <a:chExt cx="356655" cy="335425"/>
          </a:xfrm>
        </p:grpSpPr>
        <p:sp>
          <p:nvSpPr>
            <p:cNvPr id="12229" name="Google Shape;12229;p8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88"/>
          <p:cNvGrpSpPr/>
          <p:nvPr/>
        </p:nvGrpSpPr>
        <p:grpSpPr>
          <a:xfrm>
            <a:off x="4185823" y="3002977"/>
            <a:ext cx="280072" cy="275520"/>
            <a:chOff x="4210933" y="2926777"/>
            <a:chExt cx="280072" cy="275520"/>
          </a:xfrm>
        </p:grpSpPr>
        <p:sp>
          <p:nvSpPr>
            <p:cNvPr id="12241" name="Google Shape;12241;p8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88"/>
          <p:cNvGrpSpPr/>
          <p:nvPr/>
        </p:nvGrpSpPr>
        <p:grpSpPr>
          <a:xfrm>
            <a:off x="4642106" y="2991582"/>
            <a:ext cx="320273" cy="318395"/>
            <a:chOff x="4667216" y="2915382"/>
            <a:chExt cx="320273" cy="318395"/>
          </a:xfrm>
        </p:grpSpPr>
        <p:sp>
          <p:nvSpPr>
            <p:cNvPr id="12255" name="Google Shape;12255;p8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88"/>
          <p:cNvGrpSpPr/>
          <p:nvPr/>
        </p:nvGrpSpPr>
        <p:grpSpPr>
          <a:xfrm>
            <a:off x="5145370" y="3010839"/>
            <a:ext cx="261929" cy="280550"/>
            <a:chOff x="5170480" y="2934639"/>
            <a:chExt cx="261929" cy="280550"/>
          </a:xfrm>
        </p:grpSpPr>
        <p:sp>
          <p:nvSpPr>
            <p:cNvPr id="12260" name="Google Shape;12260;p8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88"/>
          <p:cNvGrpSpPr/>
          <p:nvPr/>
        </p:nvGrpSpPr>
        <p:grpSpPr>
          <a:xfrm>
            <a:off x="6044313" y="2968091"/>
            <a:ext cx="362321" cy="364231"/>
            <a:chOff x="6069423" y="2891892"/>
            <a:chExt cx="362321" cy="364231"/>
          </a:xfrm>
        </p:grpSpPr>
        <p:sp>
          <p:nvSpPr>
            <p:cNvPr id="12268" name="Google Shape;12268;p8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8"/>
          <p:cNvGrpSpPr/>
          <p:nvPr/>
        </p:nvGrpSpPr>
        <p:grpSpPr>
          <a:xfrm>
            <a:off x="6546845" y="2995370"/>
            <a:ext cx="308878" cy="311170"/>
            <a:chOff x="6571955" y="2919170"/>
            <a:chExt cx="308878" cy="311170"/>
          </a:xfrm>
        </p:grpSpPr>
        <p:sp>
          <p:nvSpPr>
            <p:cNvPr id="12275" name="Google Shape;12275;p8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8"/>
          <p:cNvGrpSpPr/>
          <p:nvPr/>
        </p:nvGrpSpPr>
        <p:grpSpPr>
          <a:xfrm>
            <a:off x="7474944" y="3010935"/>
            <a:ext cx="350576" cy="280454"/>
            <a:chOff x="7500054" y="2934735"/>
            <a:chExt cx="350576" cy="280454"/>
          </a:xfrm>
        </p:grpSpPr>
        <p:sp>
          <p:nvSpPr>
            <p:cNvPr id="12286" name="Google Shape;12286;p8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88"/>
          <p:cNvGrpSpPr/>
          <p:nvPr/>
        </p:nvGrpSpPr>
        <p:grpSpPr>
          <a:xfrm>
            <a:off x="6987570" y="2950862"/>
            <a:ext cx="332012" cy="355454"/>
            <a:chOff x="7055134" y="2919170"/>
            <a:chExt cx="290321" cy="310820"/>
          </a:xfrm>
        </p:grpSpPr>
        <p:sp>
          <p:nvSpPr>
            <p:cNvPr id="12295" name="Google Shape;12295;p8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88"/>
          <p:cNvGrpSpPr/>
          <p:nvPr/>
        </p:nvGrpSpPr>
        <p:grpSpPr>
          <a:xfrm>
            <a:off x="7960033" y="2976813"/>
            <a:ext cx="330109" cy="347552"/>
            <a:chOff x="7985143" y="2900613"/>
            <a:chExt cx="330109" cy="347552"/>
          </a:xfrm>
        </p:grpSpPr>
        <p:sp>
          <p:nvSpPr>
            <p:cNvPr id="12310" name="Google Shape;12310;p8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88"/>
          <p:cNvGrpSpPr/>
          <p:nvPr/>
        </p:nvGrpSpPr>
        <p:grpSpPr>
          <a:xfrm>
            <a:off x="7965731" y="2511426"/>
            <a:ext cx="354363" cy="353631"/>
            <a:chOff x="7990840" y="2435226"/>
            <a:chExt cx="354363" cy="353631"/>
          </a:xfrm>
        </p:grpSpPr>
        <p:sp>
          <p:nvSpPr>
            <p:cNvPr id="12319" name="Google Shape;12319;p8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8"/>
          <p:cNvGrpSpPr/>
          <p:nvPr/>
        </p:nvGrpSpPr>
        <p:grpSpPr>
          <a:xfrm>
            <a:off x="1792207" y="2556530"/>
            <a:ext cx="350958" cy="263043"/>
            <a:chOff x="1817317" y="2480330"/>
            <a:chExt cx="350958" cy="263043"/>
          </a:xfrm>
        </p:grpSpPr>
        <p:sp>
          <p:nvSpPr>
            <p:cNvPr id="12323" name="Google Shape;12323;p8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8"/>
          <p:cNvGrpSpPr/>
          <p:nvPr/>
        </p:nvGrpSpPr>
        <p:grpSpPr>
          <a:xfrm>
            <a:off x="1316617" y="2559549"/>
            <a:ext cx="419913" cy="308109"/>
            <a:chOff x="1341727" y="2483349"/>
            <a:chExt cx="419913" cy="308109"/>
          </a:xfrm>
        </p:grpSpPr>
        <p:sp>
          <p:nvSpPr>
            <p:cNvPr id="12329" name="Google Shape;12329;p8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8"/>
          <p:cNvGrpSpPr/>
          <p:nvPr/>
        </p:nvGrpSpPr>
        <p:grpSpPr>
          <a:xfrm>
            <a:off x="829222" y="2523936"/>
            <a:ext cx="376358" cy="330109"/>
            <a:chOff x="854332" y="2447736"/>
            <a:chExt cx="376358" cy="330109"/>
          </a:xfrm>
        </p:grpSpPr>
        <p:sp>
          <p:nvSpPr>
            <p:cNvPr id="12333" name="Google Shape;12333;p8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8"/>
          <p:cNvGrpSpPr/>
          <p:nvPr/>
        </p:nvGrpSpPr>
        <p:grpSpPr>
          <a:xfrm>
            <a:off x="4181653" y="2527151"/>
            <a:ext cx="322151" cy="322374"/>
            <a:chOff x="4206763" y="2450951"/>
            <a:chExt cx="322151" cy="322374"/>
          </a:xfrm>
        </p:grpSpPr>
        <p:sp>
          <p:nvSpPr>
            <p:cNvPr id="12342" name="Google Shape;12342;p8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8"/>
          <p:cNvGrpSpPr/>
          <p:nvPr/>
        </p:nvGrpSpPr>
        <p:grpSpPr>
          <a:xfrm>
            <a:off x="7491236" y="2526259"/>
            <a:ext cx="327976" cy="324316"/>
            <a:chOff x="7528096" y="2450059"/>
            <a:chExt cx="327976" cy="324316"/>
          </a:xfrm>
        </p:grpSpPr>
        <p:sp>
          <p:nvSpPr>
            <p:cNvPr id="12345" name="Google Shape;12345;p8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88"/>
          <p:cNvGrpSpPr/>
          <p:nvPr/>
        </p:nvGrpSpPr>
        <p:grpSpPr>
          <a:xfrm>
            <a:off x="7052019" y="2588742"/>
            <a:ext cx="282364" cy="198619"/>
            <a:chOff x="7077129" y="2512542"/>
            <a:chExt cx="282364" cy="198619"/>
          </a:xfrm>
        </p:grpSpPr>
        <p:sp>
          <p:nvSpPr>
            <p:cNvPr id="12351" name="Google Shape;12351;p8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8"/>
          <p:cNvGrpSpPr/>
          <p:nvPr/>
        </p:nvGrpSpPr>
        <p:grpSpPr>
          <a:xfrm>
            <a:off x="3700351" y="2520912"/>
            <a:ext cx="334279" cy="334661"/>
            <a:chOff x="3725461" y="2444712"/>
            <a:chExt cx="334279" cy="334661"/>
          </a:xfrm>
        </p:grpSpPr>
        <p:sp>
          <p:nvSpPr>
            <p:cNvPr id="12358" name="Google Shape;12358;p8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88"/>
          <p:cNvGrpSpPr/>
          <p:nvPr/>
        </p:nvGrpSpPr>
        <p:grpSpPr>
          <a:xfrm>
            <a:off x="6552128" y="2533421"/>
            <a:ext cx="332019" cy="310788"/>
            <a:chOff x="6577238" y="2457221"/>
            <a:chExt cx="332019" cy="310788"/>
          </a:xfrm>
        </p:grpSpPr>
        <p:sp>
          <p:nvSpPr>
            <p:cNvPr id="12366" name="Google Shape;12366;p8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2" name="Google Shape;12372;p88"/>
          <p:cNvGrpSpPr/>
          <p:nvPr/>
        </p:nvGrpSpPr>
        <p:grpSpPr>
          <a:xfrm>
            <a:off x="2793451" y="2515978"/>
            <a:ext cx="247892" cy="346024"/>
            <a:chOff x="2818561" y="2439778"/>
            <a:chExt cx="247892" cy="346024"/>
          </a:xfrm>
        </p:grpSpPr>
        <p:sp>
          <p:nvSpPr>
            <p:cNvPr id="12373" name="Google Shape;12373;p8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8"/>
          <p:cNvGrpSpPr/>
          <p:nvPr/>
        </p:nvGrpSpPr>
        <p:grpSpPr>
          <a:xfrm>
            <a:off x="3182668" y="2550832"/>
            <a:ext cx="419933" cy="275170"/>
            <a:chOff x="3207778" y="2474632"/>
            <a:chExt cx="419933" cy="275170"/>
          </a:xfrm>
        </p:grpSpPr>
        <p:sp>
          <p:nvSpPr>
            <p:cNvPr id="12386" name="Google Shape;12386;p8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8"/>
          <p:cNvGrpSpPr/>
          <p:nvPr/>
        </p:nvGrpSpPr>
        <p:grpSpPr>
          <a:xfrm>
            <a:off x="6074265" y="2532275"/>
            <a:ext cx="337684" cy="314194"/>
            <a:chOff x="6099375" y="2456075"/>
            <a:chExt cx="337684" cy="314194"/>
          </a:xfrm>
        </p:grpSpPr>
        <p:sp>
          <p:nvSpPr>
            <p:cNvPr id="12401" name="Google Shape;12401;p8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88"/>
          <p:cNvGrpSpPr/>
          <p:nvPr/>
        </p:nvGrpSpPr>
        <p:grpSpPr>
          <a:xfrm>
            <a:off x="2287513" y="2544784"/>
            <a:ext cx="312698" cy="286534"/>
            <a:chOff x="2312623" y="2468584"/>
            <a:chExt cx="312698" cy="286534"/>
          </a:xfrm>
        </p:grpSpPr>
        <p:sp>
          <p:nvSpPr>
            <p:cNvPr id="12404" name="Google Shape;12404;p8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8"/>
          <p:cNvGrpSpPr/>
          <p:nvPr/>
        </p:nvGrpSpPr>
        <p:grpSpPr>
          <a:xfrm>
            <a:off x="5593695" y="2517124"/>
            <a:ext cx="345292" cy="342618"/>
            <a:chOff x="5618805" y="2440924"/>
            <a:chExt cx="345292" cy="342618"/>
          </a:xfrm>
        </p:grpSpPr>
        <p:sp>
          <p:nvSpPr>
            <p:cNvPr id="12408" name="Google Shape;12408;p8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88"/>
          <p:cNvGrpSpPr/>
          <p:nvPr/>
        </p:nvGrpSpPr>
        <p:grpSpPr>
          <a:xfrm>
            <a:off x="4628069" y="2522790"/>
            <a:ext cx="377886" cy="331255"/>
            <a:chOff x="4653179" y="2446590"/>
            <a:chExt cx="377886" cy="331255"/>
          </a:xfrm>
        </p:grpSpPr>
        <p:sp>
          <p:nvSpPr>
            <p:cNvPr id="12414" name="Google Shape;12414;p8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88"/>
          <p:cNvGrpSpPr/>
          <p:nvPr/>
        </p:nvGrpSpPr>
        <p:grpSpPr>
          <a:xfrm>
            <a:off x="5159407" y="2535681"/>
            <a:ext cx="252062" cy="305122"/>
            <a:chOff x="5184517" y="2459481"/>
            <a:chExt cx="252062" cy="305122"/>
          </a:xfrm>
        </p:grpSpPr>
        <p:sp>
          <p:nvSpPr>
            <p:cNvPr id="12419" name="Google Shape;12419;p8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5" name="Google Shape;12425;p88"/>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6" name="Google Shape;12426;p88"/>
          <p:cNvGrpSpPr/>
          <p:nvPr/>
        </p:nvGrpSpPr>
        <p:grpSpPr>
          <a:xfrm>
            <a:off x="6130349" y="2045308"/>
            <a:ext cx="249770" cy="363849"/>
            <a:chOff x="6155459" y="1969108"/>
            <a:chExt cx="249770" cy="363849"/>
          </a:xfrm>
        </p:grpSpPr>
        <p:sp>
          <p:nvSpPr>
            <p:cNvPr id="12427" name="Google Shape;12427;p8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88"/>
          <p:cNvGrpSpPr/>
          <p:nvPr/>
        </p:nvGrpSpPr>
        <p:grpSpPr>
          <a:xfrm>
            <a:off x="2254919" y="2046804"/>
            <a:ext cx="353631" cy="354395"/>
            <a:chOff x="2280029" y="1970604"/>
            <a:chExt cx="353631" cy="354395"/>
          </a:xfrm>
        </p:grpSpPr>
        <p:sp>
          <p:nvSpPr>
            <p:cNvPr id="12437" name="Google Shape;12437;p8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88"/>
          <p:cNvGrpSpPr/>
          <p:nvPr/>
        </p:nvGrpSpPr>
        <p:grpSpPr>
          <a:xfrm>
            <a:off x="8039990" y="2076374"/>
            <a:ext cx="255086" cy="301685"/>
            <a:chOff x="8065100" y="2000174"/>
            <a:chExt cx="255086" cy="301685"/>
          </a:xfrm>
        </p:grpSpPr>
        <p:sp>
          <p:nvSpPr>
            <p:cNvPr id="12442" name="Google Shape;12442;p8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8"/>
          <p:cNvGrpSpPr/>
          <p:nvPr/>
        </p:nvGrpSpPr>
        <p:grpSpPr>
          <a:xfrm>
            <a:off x="6608595" y="2045308"/>
            <a:ext cx="249420" cy="363849"/>
            <a:chOff x="6633705" y="1969108"/>
            <a:chExt cx="249420" cy="363849"/>
          </a:xfrm>
        </p:grpSpPr>
        <p:sp>
          <p:nvSpPr>
            <p:cNvPr id="12447" name="Google Shape;12447;p8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88"/>
          <p:cNvGrpSpPr/>
          <p:nvPr/>
        </p:nvGrpSpPr>
        <p:grpSpPr>
          <a:xfrm>
            <a:off x="5185921" y="2045308"/>
            <a:ext cx="226661" cy="363467"/>
            <a:chOff x="5211031" y="1969108"/>
            <a:chExt cx="226661" cy="363467"/>
          </a:xfrm>
        </p:grpSpPr>
        <p:sp>
          <p:nvSpPr>
            <p:cNvPr id="12456" name="Google Shape;12456;p8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8"/>
          <p:cNvGrpSpPr/>
          <p:nvPr/>
        </p:nvGrpSpPr>
        <p:grpSpPr>
          <a:xfrm>
            <a:off x="3687842" y="2046804"/>
            <a:ext cx="354363" cy="354395"/>
            <a:chOff x="3712952" y="1970604"/>
            <a:chExt cx="354363" cy="354395"/>
          </a:xfrm>
        </p:grpSpPr>
        <p:sp>
          <p:nvSpPr>
            <p:cNvPr id="12459" name="Google Shape;12459;p8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8"/>
          <p:cNvGrpSpPr/>
          <p:nvPr/>
        </p:nvGrpSpPr>
        <p:grpSpPr>
          <a:xfrm>
            <a:off x="3210329" y="2046804"/>
            <a:ext cx="354363" cy="354745"/>
            <a:chOff x="3235438" y="1970604"/>
            <a:chExt cx="354363" cy="354745"/>
          </a:xfrm>
        </p:grpSpPr>
        <p:sp>
          <p:nvSpPr>
            <p:cNvPr id="12469" name="Google Shape;12469;p8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88"/>
          <p:cNvGrpSpPr/>
          <p:nvPr/>
        </p:nvGrpSpPr>
        <p:grpSpPr>
          <a:xfrm>
            <a:off x="1304475" y="2066125"/>
            <a:ext cx="341472" cy="335074"/>
            <a:chOff x="1329585" y="1989925"/>
            <a:chExt cx="341472" cy="335074"/>
          </a:xfrm>
        </p:grpSpPr>
        <p:sp>
          <p:nvSpPr>
            <p:cNvPr id="12483" name="Google Shape;12483;p8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8"/>
          <p:cNvGrpSpPr/>
          <p:nvPr/>
        </p:nvGrpSpPr>
        <p:grpSpPr>
          <a:xfrm>
            <a:off x="5566761" y="2066106"/>
            <a:ext cx="416649" cy="325597"/>
            <a:chOff x="5626763" y="2013829"/>
            <a:chExt cx="351722" cy="274788"/>
          </a:xfrm>
        </p:grpSpPr>
        <p:sp>
          <p:nvSpPr>
            <p:cNvPr id="12487" name="Google Shape;12487;p8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8"/>
          <p:cNvGrpSpPr/>
          <p:nvPr/>
        </p:nvGrpSpPr>
        <p:grpSpPr>
          <a:xfrm>
            <a:off x="7551495" y="2060077"/>
            <a:ext cx="276698" cy="333133"/>
            <a:chOff x="7576605" y="1983877"/>
            <a:chExt cx="276698" cy="333133"/>
          </a:xfrm>
        </p:grpSpPr>
        <p:sp>
          <p:nvSpPr>
            <p:cNvPr id="12498" name="Google Shape;12498;p8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8"/>
          <p:cNvGrpSpPr/>
          <p:nvPr/>
        </p:nvGrpSpPr>
        <p:grpSpPr>
          <a:xfrm>
            <a:off x="828458" y="2051738"/>
            <a:ext cx="337334" cy="353599"/>
            <a:chOff x="853568" y="1975538"/>
            <a:chExt cx="337334" cy="353599"/>
          </a:xfrm>
        </p:grpSpPr>
        <p:sp>
          <p:nvSpPr>
            <p:cNvPr id="12501" name="Google Shape;12501;p8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8"/>
          <p:cNvGrpSpPr/>
          <p:nvPr/>
        </p:nvGrpSpPr>
        <p:grpSpPr>
          <a:xfrm>
            <a:off x="2733192" y="2085828"/>
            <a:ext cx="327085" cy="277080"/>
            <a:chOff x="2770052" y="2009628"/>
            <a:chExt cx="327085" cy="277080"/>
          </a:xfrm>
        </p:grpSpPr>
        <p:sp>
          <p:nvSpPr>
            <p:cNvPr id="12506" name="Google Shape;12506;p8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8" name="Google Shape;12508;p88"/>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9" name="Google Shape;12509;p88"/>
          <p:cNvGrpSpPr/>
          <p:nvPr/>
        </p:nvGrpSpPr>
        <p:grpSpPr>
          <a:xfrm>
            <a:off x="4170289" y="2046804"/>
            <a:ext cx="344878" cy="343573"/>
            <a:chOff x="4195399" y="1970604"/>
            <a:chExt cx="344878" cy="343573"/>
          </a:xfrm>
        </p:grpSpPr>
        <p:sp>
          <p:nvSpPr>
            <p:cNvPr id="12510" name="Google Shape;12510;p8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88"/>
          <p:cNvGrpSpPr/>
          <p:nvPr/>
        </p:nvGrpSpPr>
        <p:grpSpPr>
          <a:xfrm>
            <a:off x="4649681" y="2053647"/>
            <a:ext cx="344528" cy="344114"/>
            <a:chOff x="4674791" y="1977447"/>
            <a:chExt cx="344528" cy="344114"/>
          </a:xfrm>
        </p:grpSpPr>
        <p:sp>
          <p:nvSpPr>
            <p:cNvPr id="12515" name="Google Shape;12515;p8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8"/>
          <p:cNvGrpSpPr/>
          <p:nvPr/>
        </p:nvGrpSpPr>
        <p:grpSpPr>
          <a:xfrm>
            <a:off x="6058700" y="1623497"/>
            <a:ext cx="382819" cy="310788"/>
            <a:chOff x="6083810" y="1547297"/>
            <a:chExt cx="382819" cy="310788"/>
          </a:xfrm>
        </p:grpSpPr>
        <p:sp>
          <p:nvSpPr>
            <p:cNvPr id="12542" name="Google Shape;12542;p8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8"/>
          <p:cNvGrpSpPr/>
          <p:nvPr/>
        </p:nvGrpSpPr>
        <p:grpSpPr>
          <a:xfrm>
            <a:off x="6533190" y="1614393"/>
            <a:ext cx="382788" cy="328613"/>
            <a:chOff x="6558300" y="1538193"/>
            <a:chExt cx="382788" cy="328613"/>
          </a:xfrm>
        </p:grpSpPr>
        <p:sp>
          <p:nvSpPr>
            <p:cNvPr id="12561" name="Google Shape;12561;p8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88"/>
          <p:cNvGrpSpPr/>
          <p:nvPr/>
        </p:nvGrpSpPr>
        <p:grpSpPr>
          <a:xfrm>
            <a:off x="5168892" y="1587497"/>
            <a:ext cx="259605" cy="346024"/>
            <a:chOff x="5194002" y="1511297"/>
            <a:chExt cx="259605" cy="346024"/>
          </a:xfrm>
        </p:grpSpPr>
        <p:sp>
          <p:nvSpPr>
            <p:cNvPr id="12564" name="Google Shape;12564;p8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8"/>
          <p:cNvGrpSpPr/>
          <p:nvPr/>
        </p:nvGrpSpPr>
        <p:grpSpPr>
          <a:xfrm>
            <a:off x="1369631" y="1588261"/>
            <a:ext cx="252444" cy="351722"/>
            <a:chOff x="1394741" y="1512061"/>
            <a:chExt cx="252444" cy="351722"/>
          </a:xfrm>
        </p:grpSpPr>
        <p:sp>
          <p:nvSpPr>
            <p:cNvPr id="12569" name="Google Shape;12569;p8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88"/>
          <p:cNvGrpSpPr/>
          <p:nvPr/>
        </p:nvGrpSpPr>
        <p:grpSpPr>
          <a:xfrm>
            <a:off x="829986" y="1580685"/>
            <a:ext cx="380910" cy="339594"/>
            <a:chOff x="855096" y="1504485"/>
            <a:chExt cx="380910" cy="339594"/>
          </a:xfrm>
        </p:grpSpPr>
        <p:sp>
          <p:nvSpPr>
            <p:cNvPr id="12587" name="Google Shape;12587;p8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8"/>
          <p:cNvGrpSpPr/>
          <p:nvPr/>
        </p:nvGrpSpPr>
        <p:grpSpPr>
          <a:xfrm>
            <a:off x="1794466" y="1587879"/>
            <a:ext cx="352103" cy="352103"/>
            <a:chOff x="1819576" y="1511679"/>
            <a:chExt cx="352103" cy="352103"/>
          </a:xfrm>
        </p:grpSpPr>
        <p:sp>
          <p:nvSpPr>
            <p:cNvPr id="12593" name="Google Shape;12593;p8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88"/>
          <p:cNvGrpSpPr/>
          <p:nvPr/>
        </p:nvGrpSpPr>
        <p:grpSpPr>
          <a:xfrm>
            <a:off x="5595987" y="1576961"/>
            <a:ext cx="371424" cy="355446"/>
            <a:chOff x="5621097" y="1500761"/>
            <a:chExt cx="371424" cy="355446"/>
          </a:xfrm>
        </p:grpSpPr>
        <p:sp>
          <p:nvSpPr>
            <p:cNvPr id="12598" name="Google Shape;12598;p8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8"/>
          <p:cNvGrpSpPr/>
          <p:nvPr/>
        </p:nvGrpSpPr>
        <p:grpSpPr>
          <a:xfrm>
            <a:off x="4645129" y="1617799"/>
            <a:ext cx="359679" cy="321833"/>
            <a:chOff x="4670239" y="1541599"/>
            <a:chExt cx="359679" cy="321833"/>
          </a:xfrm>
        </p:grpSpPr>
        <p:sp>
          <p:nvSpPr>
            <p:cNvPr id="12601" name="Google Shape;12601;p8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88"/>
          <p:cNvGrpSpPr/>
          <p:nvPr/>
        </p:nvGrpSpPr>
        <p:grpSpPr>
          <a:xfrm>
            <a:off x="4187319" y="1578585"/>
            <a:ext cx="321037" cy="353822"/>
            <a:chOff x="4212429" y="1502385"/>
            <a:chExt cx="321037" cy="353822"/>
          </a:xfrm>
        </p:grpSpPr>
        <p:sp>
          <p:nvSpPr>
            <p:cNvPr id="12607" name="Google Shape;12607;p8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88"/>
          <p:cNvGrpSpPr/>
          <p:nvPr/>
        </p:nvGrpSpPr>
        <p:grpSpPr>
          <a:xfrm>
            <a:off x="2277678" y="1582181"/>
            <a:ext cx="336188" cy="335425"/>
            <a:chOff x="2302788" y="1505981"/>
            <a:chExt cx="336188" cy="335425"/>
          </a:xfrm>
        </p:grpSpPr>
        <p:sp>
          <p:nvSpPr>
            <p:cNvPr id="12612" name="Google Shape;12612;p8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8"/>
          <p:cNvGrpSpPr/>
          <p:nvPr/>
        </p:nvGrpSpPr>
        <p:grpSpPr>
          <a:xfrm>
            <a:off x="2755191" y="1598096"/>
            <a:ext cx="333133" cy="321037"/>
            <a:chOff x="2780301" y="1521896"/>
            <a:chExt cx="333133" cy="321037"/>
          </a:xfrm>
        </p:grpSpPr>
        <p:sp>
          <p:nvSpPr>
            <p:cNvPr id="12630" name="Google Shape;12630;p8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8"/>
          <p:cNvGrpSpPr/>
          <p:nvPr/>
        </p:nvGrpSpPr>
        <p:grpSpPr>
          <a:xfrm>
            <a:off x="3291049" y="1591285"/>
            <a:ext cx="211892" cy="339594"/>
            <a:chOff x="3316159" y="1515085"/>
            <a:chExt cx="211892" cy="339594"/>
          </a:xfrm>
        </p:grpSpPr>
        <p:sp>
          <p:nvSpPr>
            <p:cNvPr id="12651" name="Google Shape;12651;p8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4" name="Google Shape;12654;p88"/>
            <p:cNvGrpSpPr/>
            <p:nvPr/>
          </p:nvGrpSpPr>
          <p:grpSpPr>
            <a:xfrm>
              <a:off x="3316159" y="1515085"/>
              <a:ext cx="211892" cy="339594"/>
              <a:chOff x="3316159" y="1515085"/>
              <a:chExt cx="211892" cy="339594"/>
            </a:xfrm>
          </p:grpSpPr>
          <p:sp>
            <p:nvSpPr>
              <p:cNvPr id="12655" name="Google Shape;12655;p8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88"/>
          <p:cNvGrpSpPr/>
          <p:nvPr/>
        </p:nvGrpSpPr>
        <p:grpSpPr>
          <a:xfrm>
            <a:off x="3691248" y="1620855"/>
            <a:ext cx="361971" cy="314958"/>
            <a:chOff x="3716358" y="1544655"/>
            <a:chExt cx="361971" cy="314958"/>
          </a:xfrm>
        </p:grpSpPr>
        <p:sp>
          <p:nvSpPr>
            <p:cNvPr id="12662" name="Google Shape;12662;p8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7" name="Google Shape;12667;p88"/>
            <p:cNvGrpSpPr/>
            <p:nvPr/>
          </p:nvGrpSpPr>
          <p:grpSpPr>
            <a:xfrm>
              <a:off x="3716358" y="1544655"/>
              <a:ext cx="361971" cy="314958"/>
              <a:chOff x="3716358" y="1544655"/>
              <a:chExt cx="361971" cy="314958"/>
            </a:xfrm>
          </p:grpSpPr>
          <p:sp>
            <p:nvSpPr>
              <p:cNvPr id="12668" name="Google Shape;12668;p8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3" name="Google Shape;12673;p88"/>
          <p:cNvGrpSpPr/>
          <p:nvPr/>
        </p:nvGrpSpPr>
        <p:grpSpPr>
          <a:xfrm>
            <a:off x="6986814" y="1633752"/>
            <a:ext cx="499533" cy="305136"/>
            <a:chOff x="7009649" y="1541981"/>
            <a:chExt cx="524940" cy="320655"/>
          </a:xfrm>
        </p:grpSpPr>
        <p:sp>
          <p:nvSpPr>
            <p:cNvPr id="12674" name="Google Shape;12674;p8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88"/>
          <p:cNvGrpSpPr/>
          <p:nvPr/>
        </p:nvGrpSpPr>
        <p:grpSpPr>
          <a:xfrm>
            <a:off x="8008924" y="1594309"/>
            <a:ext cx="282746" cy="340358"/>
            <a:chOff x="8034034" y="1518109"/>
            <a:chExt cx="282746" cy="340358"/>
          </a:xfrm>
        </p:grpSpPr>
        <p:sp>
          <p:nvSpPr>
            <p:cNvPr id="12683" name="Google Shape;12683;p8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8"/>
          <p:cNvGrpSpPr/>
          <p:nvPr/>
        </p:nvGrpSpPr>
        <p:grpSpPr>
          <a:xfrm>
            <a:off x="7557192" y="1576134"/>
            <a:ext cx="369133" cy="360411"/>
            <a:chOff x="7582302" y="1499934"/>
            <a:chExt cx="369133" cy="360411"/>
          </a:xfrm>
        </p:grpSpPr>
        <p:sp>
          <p:nvSpPr>
            <p:cNvPr id="12688" name="Google Shape;12688;p8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8"/>
          <p:cNvGrpSpPr/>
          <p:nvPr/>
        </p:nvGrpSpPr>
        <p:grpSpPr>
          <a:xfrm>
            <a:off x="6170979" y="3893352"/>
            <a:ext cx="346056" cy="345674"/>
            <a:chOff x="2238181" y="4120624"/>
            <a:chExt cx="346056" cy="345674"/>
          </a:xfrm>
        </p:grpSpPr>
        <p:grpSp>
          <p:nvGrpSpPr>
            <p:cNvPr id="12694" name="Google Shape;12694;p88"/>
            <p:cNvGrpSpPr/>
            <p:nvPr/>
          </p:nvGrpSpPr>
          <p:grpSpPr>
            <a:xfrm>
              <a:off x="2309155" y="4177413"/>
              <a:ext cx="203862" cy="231903"/>
              <a:chOff x="1512725" y="258500"/>
              <a:chExt cx="4570900" cy="5199625"/>
            </a:xfrm>
          </p:grpSpPr>
          <p:sp>
            <p:nvSpPr>
              <p:cNvPr id="12695" name="Google Shape;12695;p8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7" name="Google Shape;12697;p8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8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02"/>
        <p:cNvGrpSpPr/>
        <p:nvPr/>
      </p:nvGrpSpPr>
      <p:grpSpPr>
        <a:xfrm>
          <a:off x="0" y="0"/>
          <a:ext cx="0" cy="0"/>
          <a:chOff x="0" y="0"/>
          <a:chExt cx="0" cy="0"/>
        </a:xfrm>
      </p:grpSpPr>
      <p:pic>
        <p:nvPicPr>
          <p:cNvPr id="12703" name="Google Shape;12703;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grpSp>
        <p:nvGrpSpPr>
          <p:cNvPr id="678" name="Google Shape;678;p54"/>
          <p:cNvGrpSpPr/>
          <p:nvPr/>
        </p:nvGrpSpPr>
        <p:grpSpPr>
          <a:xfrm>
            <a:off x="-947543" y="-1268175"/>
            <a:ext cx="3154188" cy="5868525"/>
            <a:chOff x="-577875" y="-1292325"/>
            <a:chExt cx="3154188" cy="5868525"/>
          </a:xfrm>
        </p:grpSpPr>
        <p:sp>
          <p:nvSpPr>
            <p:cNvPr id="679" name="Google Shape;679;p54"/>
            <p:cNvSpPr/>
            <p:nvPr/>
          </p:nvSpPr>
          <p:spPr>
            <a:xfrm>
              <a:off x="-577875" y="-1292325"/>
              <a:ext cx="3114375" cy="5868525"/>
            </a:xfrm>
            <a:custGeom>
              <a:avLst/>
              <a:gdLst/>
              <a:ahLst/>
              <a:cxnLst/>
              <a:rect l="l" t="t" r="r" b="b"/>
              <a:pathLst>
                <a:path w="124575" h="234741" extrusionOk="0">
                  <a:moveTo>
                    <a:pt x="86523" y="0"/>
                  </a:moveTo>
                  <a:lnTo>
                    <a:pt x="124575" y="61480"/>
                  </a:lnTo>
                  <a:lnTo>
                    <a:pt x="104659" y="101311"/>
                  </a:lnTo>
                  <a:lnTo>
                    <a:pt x="81713" y="66242"/>
                  </a:lnTo>
                  <a:lnTo>
                    <a:pt x="60065" y="77932"/>
                  </a:lnTo>
                  <a:lnTo>
                    <a:pt x="62230" y="153699"/>
                  </a:lnTo>
                  <a:lnTo>
                    <a:pt x="25862" y="153699"/>
                  </a:lnTo>
                  <a:lnTo>
                    <a:pt x="35819" y="217343"/>
                  </a:lnTo>
                  <a:lnTo>
                    <a:pt x="0" y="234741"/>
                  </a:lnTo>
                </a:path>
              </a:pathLst>
            </a:custGeom>
            <a:noFill/>
            <a:ln w="9525" cap="flat" cmpd="sng">
              <a:solidFill>
                <a:schemeClr val="dk1"/>
              </a:solidFill>
              <a:prstDash val="solid"/>
              <a:round/>
              <a:headEnd type="none" w="med" len="med"/>
              <a:tailEnd type="none" w="med" len="med"/>
            </a:ln>
          </p:spPr>
        </p:sp>
        <p:sp>
          <p:nvSpPr>
            <p:cNvPr id="680" name="Google Shape;680;p54"/>
            <p:cNvSpPr/>
            <p:nvPr/>
          </p:nvSpPr>
          <p:spPr>
            <a:xfrm rot="-5400000" flipH="1">
              <a:off x="1417125" y="33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1" name="Google Shape;681;p54"/>
            <p:cNvSpPr/>
            <p:nvPr/>
          </p:nvSpPr>
          <p:spPr>
            <a:xfrm rot="-5400000" flipH="1">
              <a:off x="34313"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2" name="Google Shape;682;p54"/>
            <p:cNvSpPr/>
            <p:nvPr/>
          </p:nvSpPr>
          <p:spPr>
            <a:xfrm rot="-5400000" flipH="1">
              <a:off x="936850"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3" name="Google Shape;683;p54"/>
            <p:cNvSpPr/>
            <p:nvPr/>
          </p:nvSpPr>
          <p:spPr>
            <a:xfrm rot="-5400000" flipH="1">
              <a:off x="1996538" y="1192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4" name="Google Shape;684;p54"/>
            <p:cNvSpPr/>
            <p:nvPr/>
          </p:nvSpPr>
          <p:spPr>
            <a:xfrm rot="-5400000" flipH="1">
              <a:off x="882463" y="612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5" name="Google Shape;685;p54"/>
            <p:cNvSpPr/>
            <p:nvPr/>
          </p:nvSpPr>
          <p:spPr>
            <a:xfrm rot="-5400000" flipH="1">
              <a:off x="2491413" y="2184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6" name="Google Shape;686;p54"/>
            <p:cNvSpPr/>
            <p:nvPr/>
          </p:nvSpPr>
          <p:spPr>
            <a:xfrm rot="-5400000" flipH="1">
              <a:off x="269288" y="41058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87" name="Google Shape;687;p54"/>
          <p:cNvGrpSpPr/>
          <p:nvPr/>
        </p:nvGrpSpPr>
        <p:grpSpPr>
          <a:xfrm>
            <a:off x="7417563" y="-502175"/>
            <a:ext cx="1814063" cy="5206275"/>
            <a:chOff x="7417563" y="-502175"/>
            <a:chExt cx="1814063" cy="5206275"/>
          </a:xfrm>
        </p:grpSpPr>
        <p:sp>
          <p:nvSpPr>
            <p:cNvPr id="688" name="Google Shape;688;p54"/>
            <p:cNvSpPr/>
            <p:nvPr/>
          </p:nvSpPr>
          <p:spPr>
            <a:xfrm>
              <a:off x="7448125" y="-502175"/>
              <a:ext cx="1783500" cy="5206275"/>
            </a:xfrm>
            <a:custGeom>
              <a:avLst/>
              <a:gdLst/>
              <a:ahLst/>
              <a:cxnLst/>
              <a:rect l="l" t="t" r="r" b="b"/>
              <a:pathLst>
                <a:path w="71340" h="208251" extrusionOk="0">
                  <a:moveTo>
                    <a:pt x="71340" y="208251"/>
                  </a:moveTo>
                  <a:lnTo>
                    <a:pt x="46375" y="190067"/>
                  </a:lnTo>
                  <a:lnTo>
                    <a:pt x="58064" y="88755"/>
                  </a:lnTo>
                  <a:lnTo>
                    <a:pt x="0" y="64510"/>
                  </a:lnTo>
                  <a:lnTo>
                    <a:pt x="37283" y="39832"/>
                  </a:lnTo>
                  <a:lnTo>
                    <a:pt x="14336" y="13421"/>
                  </a:lnTo>
                  <a:lnTo>
                    <a:pt x="39301" y="11257"/>
                  </a:lnTo>
                  <a:lnTo>
                    <a:pt x="43631" y="9092"/>
                  </a:lnTo>
                  <a:lnTo>
                    <a:pt x="44497" y="0"/>
                  </a:lnTo>
                </a:path>
              </a:pathLst>
            </a:custGeom>
            <a:noFill/>
            <a:ln w="9525" cap="flat" cmpd="sng">
              <a:solidFill>
                <a:schemeClr val="dk1"/>
              </a:solidFill>
              <a:prstDash val="solid"/>
              <a:round/>
              <a:headEnd type="none" w="med" len="med"/>
              <a:tailEnd type="none" w="med" len="med"/>
            </a:ln>
          </p:spPr>
        </p:sp>
        <p:sp>
          <p:nvSpPr>
            <p:cNvPr id="689" name="Google Shape;689;p54"/>
            <p:cNvSpPr/>
            <p:nvPr/>
          </p:nvSpPr>
          <p:spPr>
            <a:xfrm rot="-5400000" flipH="1">
              <a:off x="8345863" y="454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0" name="Google Shape;690;p54"/>
            <p:cNvSpPr/>
            <p:nvPr/>
          </p:nvSpPr>
          <p:spPr>
            <a:xfrm rot="-5400000" flipH="1">
              <a:off x="7417563" y="1070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1" name="Google Shape;691;p54"/>
            <p:cNvSpPr/>
            <p:nvPr/>
          </p:nvSpPr>
          <p:spPr>
            <a:xfrm rot="-5400000" flipH="1">
              <a:off x="8844213" y="1666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2" name="Google Shape;692;p54"/>
            <p:cNvSpPr/>
            <p:nvPr/>
          </p:nvSpPr>
          <p:spPr>
            <a:xfrm rot="-5400000" flipH="1">
              <a:off x="8575663" y="4190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713" name="CasellaDiTesto 712">
            <a:extLst>
              <a:ext uri="{FF2B5EF4-FFF2-40B4-BE49-F238E27FC236}">
                <a16:creationId xmlns:a16="http://schemas.microsoft.com/office/drawing/2014/main" id="{DD5A429F-5136-03B1-63C9-24F2C946A69E}"/>
              </a:ext>
            </a:extLst>
          </p:cNvPr>
          <p:cNvSpPr txBox="1"/>
          <p:nvPr/>
        </p:nvSpPr>
        <p:spPr>
          <a:xfrm>
            <a:off x="2109511" y="204650"/>
            <a:ext cx="4910666"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t-IT" sz="3200" b="1" dirty="0">
                <a:latin typeface="Red Hat Display" panose="020B0604020202020204" charset="0"/>
                <a:ea typeface="Red Hat Display" panose="020B0604020202020204" charset="0"/>
                <a:cs typeface="Red Hat Display" panose="020B0604020202020204" charset="0"/>
              </a:rPr>
              <a:t>Funzione </a:t>
            </a:r>
            <a:r>
              <a:rPr lang="it-IT" sz="3200" b="1" dirty="0" err="1">
                <a:latin typeface="Red Hat Display" panose="020B0604020202020204" charset="0"/>
                <a:ea typeface="Red Hat Display" panose="020B0604020202020204" charset="0"/>
                <a:cs typeface="Red Hat Display" panose="020B0604020202020204" charset="0"/>
              </a:rPr>
              <a:t>SiIntersecano</a:t>
            </a:r>
            <a:endParaRPr kumimoji="0" lang="it-IT" sz="3200" b="1" i="0" u="none" strike="noStrike" kern="0" cap="none" spc="0" normalizeH="0" baseline="0" noProof="0" dirty="0">
              <a:ln>
                <a:noFill/>
              </a:ln>
              <a:solidFill>
                <a:srgbClr val="000000"/>
              </a:solidFill>
              <a:effectLst/>
              <a:uLnTx/>
              <a:uFillTx/>
              <a:latin typeface="Red Hat Display" panose="020B0604020202020204" charset="0"/>
              <a:ea typeface="Red Hat Display" panose="020B0604020202020204" charset="0"/>
              <a:cs typeface="Red Hat Display" panose="020B0604020202020204" charset="0"/>
              <a:sym typeface="Arial"/>
            </a:endParaRPr>
          </a:p>
        </p:txBody>
      </p:sp>
      <p:sp>
        <p:nvSpPr>
          <p:cNvPr id="715" name="CasellaDiTesto 714">
            <a:extLst>
              <a:ext uri="{FF2B5EF4-FFF2-40B4-BE49-F238E27FC236}">
                <a16:creationId xmlns:a16="http://schemas.microsoft.com/office/drawing/2014/main" id="{3D8F83DC-A2FF-5668-9756-825436B048B3}"/>
              </a:ext>
            </a:extLst>
          </p:cNvPr>
          <p:cNvSpPr txBox="1"/>
          <p:nvPr/>
        </p:nvSpPr>
        <p:spPr>
          <a:xfrm>
            <a:off x="2064589" y="1051031"/>
            <a:ext cx="5194134" cy="1344086"/>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kumimoji="0" lang="it-IT" sz="1400" b="0" i="0" u="none" strike="noStrike" kern="0" cap="none" spc="0" normalizeH="0" baseline="0" noProof="0" dirty="0">
                <a:ln>
                  <a:noFill/>
                </a:ln>
                <a:solidFill>
                  <a:srgbClr val="000000"/>
                </a:solidFill>
                <a:effectLst/>
                <a:uLnTx/>
                <a:uFillTx/>
                <a:latin typeface="+mn-lt"/>
                <a:cs typeface="Arial"/>
                <a:sym typeface="Arial"/>
              </a:rPr>
              <a:t>L’algoritmo divide </a:t>
            </a:r>
            <a:r>
              <a:rPr lang="it-IT" dirty="0">
                <a:latin typeface="+mn-lt"/>
              </a:rPr>
              <a:t>i vertici del poligono scelto a seconda della loro posizione rispetto al piano. Quando il punto cambia semispazio rispetto al punto precedente, vengono salvati i lati coinvolti.</a:t>
            </a:r>
            <a:endParaRPr kumimoji="0" lang="it-IT" sz="1400" b="0" i="0" u="none" strike="noStrike" kern="0" cap="none" spc="0" normalizeH="0" baseline="0" noProof="0" dirty="0">
              <a:ln>
                <a:noFill/>
              </a:ln>
              <a:solidFill>
                <a:srgbClr val="000000"/>
              </a:solidFill>
              <a:effectLst/>
              <a:uLnTx/>
              <a:uFillTx/>
              <a:latin typeface="+mn-lt"/>
              <a:cs typeface="Arial"/>
              <a:sym typeface="Arial"/>
            </a:endParaRPr>
          </a:p>
        </p:txBody>
      </p:sp>
      <p:grpSp>
        <p:nvGrpSpPr>
          <p:cNvPr id="2" name="Google Shape;871;p63">
            <a:extLst>
              <a:ext uri="{FF2B5EF4-FFF2-40B4-BE49-F238E27FC236}">
                <a16:creationId xmlns:a16="http://schemas.microsoft.com/office/drawing/2014/main" id="{F0B42E4D-DCBF-22F3-ED2C-8FB9C0D644B1}"/>
              </a:ext>
            </a:extLst>
          </p:cNvPr>
          <p:cNvGrpSpPr/>
          <p:nvPr/>
        </p:nvGrpSpPr>
        <p:grpSpPr>
          <a:xfrm>
            <a:off x="2671583" y="2571750"/>
            <a:ext cx="3962563" cy="2436130"/>
            <a:chOff x="1602325" y="1594650"/>
            <a:chExt cx="2555325" cy="2266550"/>
          </a:xfrm>
        </p:grpSpPr>
        <p:sp>
          <p:nvSpPr>
            <p:cNvPr id="3" name="Google Shape;872;p63">
              <a:extLst>
                <a:ext uri="{FF2B5EF4-FFF2-40B4-BE49-F238E27FC236}">
                  <a16:creationId xmlns:a16="http://schemas.microsoft.com/office/drawing/2014/main" id="{8E75A273-D0E5-E8F3-5C80-54DA46C21415}"/>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4" name="Google Shape;873;p63">
              <a:extLst>
                <a:ext uri="{FF2B5EF4-FFF2-40B4-BE49-F238E27FC236}">
                  <a16:creationId xmlns:a16="http://schemas.microsoft.com/office/drawing/2014/main" id="{622244FD-BF04-CF5B-1426-48F05D00116F}"/>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5" name="Google Shape;874;p63">
              <a:extLst>
                <a:ext uri="{FF2B5EF4-FFF2-40B4-BE49-F238E27FC236}">
                  <a16:creationId xmlns:a16="http://schemas.microsoft.com/office/drawing/2014/main" id="{721BBC65-0CEA-9BE9-3DE2-805C346EEF22}"/>
                </a:ext>
              </a:extLst>
            </p:cNvPr>
            <p:cNvCxnSpPr>
              <a:cxnSpLocks/>
              <a:endCxn id="3" idx="0"/>
            </p:cNvCxnSpPr>
            <p:nvPr/>
          </p:nvCxnSpPr>
          <p:spPr>
            <a:xfrm flipV="1">
              <a:off x="2649473" y="2523506"/>
              <a:ext cx="486046" cy="408171"/>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grpSp>
      <p:sp>
        <p:nvSpPr>
          <p:cNvPr id="6" name="Google Shape;879;p63">
            <a:extLst>
              <a:ext uri="{FF2B5EF4-FFF2-40B4-BE49-F238E27FC236}">
                <a16:creationId xmlns:a16="http://schemas.microsoft.com/office/drawing/2014/main" id="{E1B0A4BD-34C0-99A2-E129-6CBACC2E3D89}"/>
              </a:ext>
            </a:extLst>
          </p:cNvPr>
          <p:cNvSpPr/>
          <p:nvPr/>
        </p:nvSpPr>
        <p:spPr>
          <a:xfrm>
            <a:off x="4272604" y="398601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7" name="Google Shape;879;p63">
            <a:extLst>
              <a:ext uri="{FF2B5EF4-FFF2-40B4-BE49-F238E27FC236}">
                <a16:creationId xmlns:a16="http://schemas.microsoft.com/office/drawing/2014/main" id="{39462E25-893E-F63B-F0EF-48CF28C4C752}"/>
              </a:ext>
            </a:extLst>
          </p:cNvPr>
          <p:cNvSpPr/>
          <p:nvPr/>
        </p:nvSpPr>
        <p:spPr>
          <a:xfrm>
            <a:off x="5006882" y="354658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8" name="Google Shape;879;p63">
            <a:extLst>
              <a:ext uri="{FF2B5EF4-FFF2-40B4-BE49-F238E27FC236}">
                <a16:creationId xmlns:a16="http://schemas.microsoft.com/office/drawing/2014/main" id="{D9C84822-958F-F64E-E0AF-CE3D7D16970B}"/>
              </a:ext>
            </a:extLst>
          </p:cNvPr>
          <p:cNvSpPr/>
          <p:nvPr/>
        </p:nvSpPr>
        <p:spPr>
          <a:xfrm>
            <a:off x="4272604" y="3048126"/>
            <a:ext cx="45600" cy="45600"/>
          </a:xfrm>
          <a:prstGeom prst="ellipse">
            <a:avLst/>
          </a:prstGeom>
          <a:solidFill>
            <a:srgbClr val="094BDD"/>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9" name="Google Shape;879;p63">
            <a:extLst>
              <a:ext uri="{FF2B5EF4-FFF2-40B4-BE49-F238E27FC236}">
                <a16:creationId xmlns:a16="http://schemas.microsoft.com/office/drawing/2014/main" id="{21B2E9E5-6516-B90E-098F-2B4830B548C4}"/>
              </a:ext>
            </a:extLst>
          </p:cNvPr>
          <p:cNvSpPr/>
          <p:nvPr/>
        </p:nvSpPr>
        <p:spPr>
          <a:xfrm>
            <a:off x="4993486" y="2548949"/>
            <a:ext cx="45600" cy="45600"/>
          </a:xfrm>
          <a:prstGeom prst="ellipse">
            <a:avLst/>
          </a:prstGeom>
          <a:solidFill>
            <a:srgbClr val="094BDD"/>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0" name="Google Shape;879;p63">
            <a:extLst>
              <a:ext uri="{FF2B5EF4-FFF2-40B4-BE49-F238E27FC236}">
                <a16:creationId xmlns:a16="http://schemas.microsoft.com/office/drawing/2014/main" id="{343BBA19-A208-B0C9-9BDD-7F03A48F38CF}"/>
              </a:ext>
            </a:extLst>
          </p:cNvPr>
          <p:cNvSpPr/>
          <p:nvPr/>
        </p:nvSpPr>
        <p:spPr>
          <a:xfrm>
            <a:off x="4984082" y="4485188"/>
            <a:ext cx="45600" cy="45600"/>
          </a:xfrm>
          <a:prstGeom prst="ellipse">
            <a:avLst/>
          </a:prstGeom>
          <a:solidFill>
            <a:srgbClr val="FF0000"/>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1" name="Google Shape;879;p63">
            <a:extLst>
              <a:ext uri="{FF2B5EF4-FFF2-40B4-BE49-F238E27FC236}">
                <a16:creationId xmlns:a16="http://schemas.microsoft.com/office/drawing/2014/main" id="{4D5E037E-EFE8-5A33-2626-215A21674469}"/>
              </a:ext>
            </a:extLst>
          </p:cNvPr>
          <p:cNvSpPr/>
          <p:nvPr/>
        </p:nvSpPr>
        <p:spPr>
          <a:xfrm>
            <a:off x="4287352" y="4985082"/>
            <a:ext cx="45600" cy="45600"/>
          </a:xfrm>
          <a:prstGeom prst="ellipse">
            <a:avLst/>
          </a:prstGeom>
          <a:solidFill>
            <a:schemeClr val="accent3">
              <a:lumMod val="60000"/>
              <a:lumOff val="40000"/>
            </a:schemeClr>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16" name="Connettore diritto 15">
            <a:extLst>
              <a:ext uri="{FF2B5EF4-FFF2-40B4-BE49-F238E27FC236}">
                <a16:creationId xmlns:a16="http://schemas.microsoft.com/office/drawing/2014/main" id="{716B6871-002B-DFBF-701A-147EB4389390}"/>
              </a:ext>
            </a:extLst>
          </p:cNvPr>
          <p:cNvCxnSpPr>
            <a:stCxn id="8" idx="4"/>
            <a:endCxn id="11" idx="3"/>
          </p:cNvCxnSpPr>
          <p:nvPr/>
        </p:nvCxnSpPr>
        <p:spPr>
          <a:xfrm flipH="1">
            <a:off x="4294030" y="3093726"/>
            <a:ext cx="1374" cy="1930278"/>
          </a:xfrm>
          <a:prstGeom prst="line">
            <a:avLst/>
          </a:prstGeom>
        </p:spPr>
        <p:style>
          <a:lnRef idx="1">
            <a:schemeClr val="dk1"/>
          </a:lnRef>
          <a:fillRef idx="0">
            <a:schemeClr val="dk1"/>
          </a:fillRef>
          <a:effectRef idx="0">
            <a:schemeClr val="dk1"/>
          </a:effectRef>
          <a:fontRef idx="minor">
            <a:schemeClr val="tx1"/>
          </a:fontRef>
        </p:style>
      </p:cxnSp>
      <p:cxnSp>
        <p:nvCxnSpPr>
          <p:cNvPr id="26" name="Connettore diritto 25">
            <a:extLst>
              <a:ext uri="{FF2B5EF4-FFF2-40B4-BE49-F238E27FC236}">
                <a16:creationId xmlns:a16="http://schemas.microsoft.com/office/drawing/2014/main" id="{08880662-0395-C055-0760-C4E7754D6363}"/>
              </a:ext>
            </a:extLst>
          </p:cNvPr>
          <p:cNvCxnSpPr>
            <a:stCxn id="9" idx="0"/>
            <a:endCxn id="10" idx="4"/>
          </p:cNvCxnSpPr>
          <p:nvPr/>
        </p:nvCxnSpPr>
        <p:spPr>
          <a:xfrm flipH="1">
            <a:off x="5006882" y="2548949"/>
            <a:ext cx="9404" cy="1981839"/>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mn-lt"/>
              </a:rPr>
              <a:t>Possibili casistiche:</a:t>
            </a:r>
            <a:endParaRPr sz="1600" b="1" dirty="0">
              <a:latin typeface="+mn-lt"/>
            </a:endParaRPr>
          </a:p>
          <a:p>
            <a:pPr marL="457200" lvl="0" indent="-317500" algn="l" rtl="0">
              <a:spcBef>
                <a:spcPts val="0"/>
              </a:spcBef>
              <a:spcAft>
                <a:spcPts val="0"/>
              </a:spcAft>
              <a:buSzPts val="1400"/>
              <a:buChar char="●"/>
            </a:pPr>
            <a:r>
              <a:rPr lang="it-IT" dirty="0">
                <a:latin typeface="+mn-lt"/>
              </a:rPr>
              <a:t>La frattura rossa poggia sulla frattura blu </a:t>
            </a:r>
          </a:p>
          <a:p>
            <a:pPr marL="457200" lvl="0" indent="-317500" algn="l" rtl="0">
              <a:spcBef>
                <a:spcPts val="0"/>
              </a:spcBef>
              <a:spcAft>
                <a:spcPts val="0"/>
              </a:spcAft>
              <a:buSzPts val="1400"/>
              <a:buChar char="●"/>
            </a:pPr>
            <a:r>
              <a:rPr lang="it-IT" dirty="0">
                <a:latin typeface="+mn-lt"/>
              </a:rPr>
              <a:t>La frattura rossa attraversa la frattura blu</a:t>
            </a:r>
          </a:p>
          <a:p>
            <a:pPr marL="457200" lvl="0" indent="-317500" algn="l" rtl="0">
              <a:spcBef>
                <a:spcPts val="0"/>
              </a:spcBef>
              <a:spcAft>
                <a:spcPts val="0"/>
              </a:spcAft>
              <a:buSzPts val="1400"/>
              <a:buChar char="●"/>
            </a:pPr>
            <a:r>
              <a:rPr lang="it-IT" dirty="0">
                <a:latin typeface="+mn-lt"/>
              </a:rPr>
              <a:t>La frattura rossa tocca la frattura blu in un unico punto</a:t>
            </a:r>
          </a:p>
          <a:p>
            <a:pPr marL="457200" lvl="0" indent="-317500" algn="l" rtl="0">
              <a:spcBef>
                <a:spcPts val="0"/>
              </a:spcBef>
              <a:spcAft>
                <a:spcPts val="0"/>
              </a:spcAft>
              <a:buSzPts val="1400"/>
              <a:buChar char="●"/>
            </a:pPr>
            <a:endParaRPr dirty="0"/>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Posizione reciproca di due fratture</a:t>
            </a:r>
            <a:endParaRPr dirty="0"/>
          </a:p>
        </p:txBody>
      </p:sp>
      <p:pic>
        <p:nvPicPr>
          <p:cNvPr id="7" name="Immagine 6">
            <a:extLst>
              <a:ext uri="{FF2B5EF4-FFF2-40B4-BE49-F238E27FC236}">
                <a16:creationId xmlns:a16="http://schemas.microsoft.com/office/drawing/2014/main" id="{7CB74512-96F8-92CF-97A4-7622E0A73A3D}"/>
              </a:ext>
            </a:extLst>
          </p:cNvPr>
          <p:cNvPicPr>
            <a:picLocks noChangeAspect="1"/>
          </p:cNvPicPr>
          <p:nvPr/>
        </p:nvPicPr>
        <p:blipFill>
          <a:blip r:embed="rId3"/>
          <a:stretch>
            <a:fillRect/>
          </a:stretch>
        </p:blipFill>
        <p:spPr>
          <a:xfrm>
            <a:off x="5926849" y="2571750"/>
            <a:ext cx="2504051" cy="2026152"/>
          </a:xfrm>
          <a:prstGeom prst="rect">
            <a:avLst/>
          </a:prstGeom>
          <a:ln>
            <a:solidFill>
              <a:schemeClr val="tx1"/>
            </a:solidFill>
          </a:ln>
        </p:spPr>
      </p:pic>
      <p:pic>
        <p:nvPicPr>
          <p:cNvPr id="3" name="Immagine 2">
            <a:extLst>
              <a:ext uri="{FF2B5EF4-FFF2-40B4-BE49-F238E27FC236}">
                <a16:creationId xmlns:a16="http://schemas.microsoft.com/office/drawing/2014/main" id="{00FC18BF-7BA7-7C06-D51D-7C65DF13FA3D}"/>
              </a:ext>
            </a:extLst>
          </p:cNvPr>
          <p:cNvPicPr>
            <a:picLocks noChangeAspect="1"/>
          </p:cNvPicPr>
          <p:nvPr/>
        </p:nvPicPr>
        <p:blipFill>
          <a:blip r:embed="rId4"/>
          <a:stretch>
            <a:fillRect/>
          </a:stretch>
        </p:blipFill>
        <p:spPr>
          <a:xfrm>
            <a:off x="3120638" y="2571750"/>
            <a:ext cx="2504050" cy="2026152"/>
          </a:xfrm>
          <a:prstGeom prst="rect">
            <a:avLst/>
          </a:prstGeom>
          <a:ln>
            <a:solidFill>
              <a:schemeClr val="tx1"/>
            </a:solidFill>
          </a:ln>
        </p:spPr>
      </p:pic>
      <p:pic>
        <p:nvPicPr>
          <p:cNvPr id="5" name="Immagine 4">
            <a:extLst>
              <a:ext uri="{FF2B5EF4-FFF2-40B4-BE49-F238E27FC236}">
                <a16:creationId xmlns:a16="http://schemas.microsoft.com/office/drawing/2014/main" id="{5294DF8F-B88F-487C-7CEC-8BCA4252166D}"/>
              </a:ext>
            </a:extLst>
          </p:cNvPr>
          <p:cNvPicPr>
            <a:picLocks noChangeAspect="1"/>
          </p:cNvPicPr>
          <p:nvPr/>
        </p:nvPicPr>
        <p:blipFill>
          <a:blip r:embed="rId5"/>
          <a:stretch>
            <a:fillRect/>
          </a:stretch>
        </p:blipFill>
        <p:spPr>
          <a:xfrm>
            <a:off x="314428" y="2571750"/>
            <a:ext cx="2504049" cy="2026152"/>
          </a:xfrm>
          <a:prstGeom prst="rect">
            <a:avLst/>
          </a:prstGeom>
          <a:ln>
            <a:solidFill>
              <a:schemeClr val="tx1"/>
            </a:solidFill>
          </a:ln>
        </p:spPr>
      </p:pic>
      <p:sp>
        <p:nvSpPr>
          <p:cNvPr id="8" name="Google Shape;459;p39">
            <a:extLst>
              <a:ext uri="{FF2B5EF4-FFF2-40B4-BE49-F238E27FC236}">
                <a16:creationId xmlns:a16="http://schemas.microsoft.com/office/drawing/2014/main" id="{A748AB70-3A27-D74F-E236-076B32C85A98}"/>
              </a:ext>
            </a:extLst>
          </p:cNvPr>
          <p:cNvSpPr txBox="1">
            <a:spLocks/>
          </p:cNvSpPr>
          <p:nvPr/>
        </p:nvSpPr>
        <p:spPr>
          <a:xfrm>
            <a:off x="314428" y="4597902"/>
            <a:ext cx="2500191"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300"/>
              </a:spcBef>
              <a:spcAft>
                <a:spcPts val="0"/>
              </a:spcAft>
              <a:buClr>
                <a:schemeClr val="accent3"/>
              </a:buClr>
              <a:buSzPts val="1400"/>
              <a:buFont typeface="Asap"/>
              <a:buChar char="●"/>
              <a:defRPr sz="1400" b="0" i="0" u="none" strike="noStrike" cap="none">
                <a:solidFill>
                  <a:schemeClr val="dk1"/>
                </a:solidFill>
                <a:latin typeface="Asap"/>
                <a:ea typeface="Asap"/>
                <a:cs typeface="Asap"/>
                <a:sym typeface="Asap"/>
              </a:defRPr>
            </a:lvl1pPr>
            <a:lvl2pPr marL="914400" marR="0" lvl="1"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2pPr>
            <a:lvl3pPr marL="1371600" marR="0" lvl="2"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3pPr>
            <a:lvl4pPr marL="1828800" marR="0" lvl="3"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4pPr>
            <a:lvl5pPr marL="2286000" marR="0" lvl="4"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5pPr>
            <a:lvl6pPr marL="2743200" marR="0" lvl="5"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6pPr>
            <a:lvl7pPr marL="3200400" marR="0" lvl="6"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7pPr>
            <a:lvl8pPr marL="3657600" marR="0" lvl="7"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8pPr>
            <a:lvl9pPr marL="4114800" marR="0" lvl="8"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9pPr>
          </a:lstStyle>
          <a:p>
            <a:pPr marL="0" indent="0">
              <a:spcBef>
                <a:spcPts val="0"/>
              </a:spcBef>
              <a:buFont typeface="Asap"/>
              <a:buNone/>
            </a:pPr>
            <a:r>
              <a:rPr lang="it-IT" dirty="0">
                <a:latin typeface="+mn-lt"/>
              </a:rPr>
              <a:t>Realizzate con MATLAB</a:t>
            </a:r>
          </a:p>
        </p:txBody>
      </p:sp>
    </p:spTree>
    <p:extLst>
      <p:ext uri="{BB962C8B-B14F-4D97-AF65-F5344CB8AC3E}">
        <p14:creationId xmlns:p14="http://schemas.microsoft.com/office/powerpoint/2010/main" val="73698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CasellaDiTesto 31">
            <a:extLst>
              <a:ext uri="{FF2B5EF4-FFF2-40B4-BE49-F238E27FC236}">
                <a16:creationId xmlns:a16="http://schemas.microsoft.com/office/drawing/2014/main" id="{D0CD8DA5-CAF8-F91E-FA08-FB72C92DD8DD}"/>
              </a:ext>
            </a:extLst>
          </p:cNvPr>
          <p:cNvSpPr txBox="1"/>
          <p:nvPr/>
        </p:nvSpPr>
        <p:spPr>
          <a:xfrm>
            <a:off x="0" y="656883"/>
            <a:ext cx="4878141"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t-IT" sz="3200" b="1" dirty="0">
                <a:latin typeface="Red Hat Display" panose="020B0604020202020204" charset="0"/>
                <a:ea typeface="Red Hat Display" panose="020B0604020202020204" charset="0"/>
                <a:cs typeface="Red Hat Display" panose="020B0604020202020204" charset="0"/>
              </a:rPr>
              <a:t>Calcolo punti</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3200" b="1" i="0" u="none" strike="noStrike" kern="0" cap="none" spc="0" normalizeH="0" baseline="0" noProof="0" dirty="0">
                <a:ln>
                  <a:noFill/>
                </a:ln>
                <a:solidFill>
                  <a:srgbClr val="000000"/>
                </a:solidFill>
                <a:effectLst/>
                <a:uLnTx/>
                <a:uFillTx/>
                <a:latin typeface="Red Hat Display" panose="020B0604020202020204" charset="0"/>
                <a:ea typeface="Red Hat Display" panose="020B0604020202020204" charset="0"/>
                <a:cs typeface="Red Hat Display" panose="020B0604020202020204" charset="0"/>
                <a:sym typeface="Arial"/>
              </a:rPr>
              <a:t>Intersezione</a:t>
            </a:r>
          </a:p>
        </p:txBody>
      </p:sp>
      <p:sp>
        <p:nvSpPr>
          <p:cNvPr id="34" name="CasellaDiTesto 33">
            <a:extLst>
              <a:ext uri="{FF2B5EF4-FFF2-40B4-BE49-F238E27FC236}">
                <a16:creationId xmlns:a16="http://schemas.microsoft.com/office/drawing/2014/main" id="{78E28FEF-247E-26D8-D3B6-06861A145E3B}"/>
              </a:ext>
            </a:extLst>
          </p:cNvPr>
          <p:cNvSpPr txBox="1"/>
          <p:nvPr/>
        </p:nvSpPr>
        <p:spPr>
          <a:xfrm>
            <a:off x="871886" y="2286937"/>
            <a:ext cx="3719488" cy="1344086"/>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kumimoji="0" lang="it-IT" sz="14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Una volta calcolati i lati che si intersecano con le altre fratture, calcoliamo i punti candidati ad essere vertici della traccia che andremo a considerare</a:t>
            </a:r>
          </a:p>
        </p:txBody>
      </p:sp>
      <p:grpSp>
        <p:nvGrpSpPr>
          <p:cNvPr id="13" name="Google Shape;871;p63">
            <a:extLst>
              <a:ext uri="{FF2B5EF4-FFF2-40B4-BE49-F238E27FC236}">
                <a16:creationId xmlns:a16="http://schemas.microsoft.com/office/drawing/2014/main" id="{142023CA-E934-C158-9602-890B63FB18E8}"/>
              </a:ext>
            </a:extLst>
          </p:cNvPr>
          <p:cNvGrpSpPr/>
          <p:nvPr/>
        </p:nvGrpSpPr>
        <p:grpSpPr>
          <a:xfrm>
            <a:off x="5317898" y="1572728"/>
            <a:ext cx="2954216" cy="2436130"/>
            <a:chOff x="1875340" y="1640516"/>
            <a:chExt cx="1905076" cy="2266550"/>
          </a:xfrm>
        </p:grpSpPr>
        <p:sp>
          <p:nvSpPr>
            <p:cNvPr id="14" name="Google Shape;872;p63">
              <a:extLst>
                <a:ext uri="{FF2B5EF4-FFF2-40B4-BE49-F238E27FC236}">
                  <a16:creationId xmlns:a16="http://schemas.microsoft.com/office/drawing/2014/main" id="{A6349106-FBF8-25A9-D26D-C7B30587CFAC}"/>
                </a:ext>
              </a:extLst>
            </p:cNvPr>
            <p:cNvSpPr/>
            <p:nvPr/>
          </p:nvSpPr>
          <p:spPr>
            <a:xfrm>
              <a:off x="1875340" y="2523507"/>
              <a:ext cx="1905076"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15" name="Google Shape;873;p63">
              <a:extLst>
                <a:ext uri="{FF2B5EF4-FFF2-40B4-BE49-F238E27FC236}">
                  <a16:creationId xmlns:a16="http://schemas.microsoft.com/office/drawing/2014/main" id="{B2AF21B3-B60E-AD24-6D7E-7FA5FC7E41E8}"/>
                </a:ext>
              </a:extLst>
            </p:cNvPr>
            <p:cNvSpPr/>
            <p:nvPr/>
          </p:nvSpPr>
          <p:spPr>
            <a:xfrm rot="5400000" flipH="1">
              <a:off x="1720841" y="2652173"/>
              <a:ext cx="2266550" cy="243235"/>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16" name="Google Shape;874;p63">
              <a:extLst>
                <a:ext uri="{FF2B5EF4-FFF2-40B4-BE49-F238E27FC236}">
                  <a16:creationId xmlns:a16="http://schemas.microsoft.com/office/drawing/2014/main" id="{19874A87-0709-58D8-6FD5-6BAEAD2CD5AC}"/>
                </a:ext>
              </a:extLst>
            </p:cNvPr>
            <p:cNvCxnSpPr>
              <a:cxnSpLocks/>
            </p:cNvCxnSpPr>
            <p:nvPr/>
          </p:nvCxnSpPr>
          <p:spPr>
            <a:xfrm flipV="1">
              <a:off x="2732498" y="2614597"/>
              <a:ext cx="243235" cy="226655"/>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grpSp>
      <p:sp>
        <p:nvSpPr>
          <p:cNvPr id="19" name="Google Shape;879;p63">
            <a:extLst>
              <a:ext uri="{FF2B5EF4-FFF2-40B4-BE49-F238E27FC236}">
                <a16:creationId xmlns:a16="http://schemas.microsoft.com/office/drawing/2014/main" id="{4D01736C-6012-A89B-DD86-2F4885C7B1FB}"/>
              </a:ext>
            </a:extLst>
          </p:cNvPr>
          <p:cNvSpPr/>
          <p:nvPr/>
        </p:nvSpPr>
        <p:spPr>
          <a:xfrm>
            <a:off x="6495553" y="2937693"/>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20" name="Google Shape;879;p63">
            <a:extLst>
              <a:ext uri="{FF2B5EF4-FFF2-40B4-BE49-F238E27FC236}">
                <a16:creationId xmlns:a16="http://schemas.microsoft.com/office/drawing/2014/main" id="{75901E54-F6D7-96AC-55C6-1282EBD5BF37}"/>
              </a:ext>
            </a:extLst>
          </p:cNvPr>
          <p:cNvSpPr/>
          <p:nvPr/>
        </p:nvSpPr>
        <p:spPr>
          <a:xfrm>
            <a:off x="7146346" y="2498267"/>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22" name="Google Shape;879;p63">
            <a:extLst>
              <a:ext uri="{FF2B5EF4-FFF2-40B4-BE49-F238E27FC236}">
                <a16:creationId xmlns:a16="http://schemas.microsoft.com/office/drawing/2014/main" id="{0A2C3542-7F04-E975-4683-209F35641CDC}"/>
              </a:ext>
            </a:extLst>
          </p:cNvPr>
          <p:cNvSpPr/>
          <p:nvPr/>
        </p:nvSpPr>
        <p:spPr>
          <a:xfrm>
            <a:off x="6624299" y="2840501"/>
            <a:ext cx="45600" cy="45600"/>
          </a:xfrm>
          <a:prstGeom prst="ellipse">
            <a:avLst/>
          </a:prstGeom>
          <a:solidFill>
            <a:schemeClr val="tx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24" name="Google Shape;879;p63">
            <a:extLst>
              <a:ext uri="{FF2B5EF4-FFF2-40B4-BE49-F238E27FC236}">
                <a16:creationId xmlns:a16="http://schemas.microsoft.com/office/drawing/2014/main" id="{9AAFC91E-AF95-B420-A775-BBE5B1118DBB}"/>
              </a:ext>
            </a:extLst>
          </p:cNvPr>
          <p:cNvSpPr/>
          <p:nvPr/>
        </p:nvSpPr>
        <p:spPr>
          <a:xfrm>
            <a:off x="7004387" y="2596530"/>
            <a:ext cx="45600" cy="45600"/>
          </a:xfrm>
          <a:prstGeom prst="ellipse">
            <a:avLst/>
          </a:prstGeom>
          <a:solidFill>
            <a:schemeClr val="tx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26" name="Google Shape;874;p63">
            <a:extLst>
              <a:ext uri="{FF2B5EF4-FFF2-40B4-BE49-F238E27FC236}">
                <a16:creationId xmlns:a16="http://schemas.microsoft.com/office/drawing/2014/main" id="{CAF3F77C-B593-4521-4C88-FD5D7BE6D240}"/>
              </a:ext>
            </a:extLst>
          </p:cNvPr>
          <p:cNvCxnSpPr>
            <a:cxnSpLocks/>
          </p:cNvCxnSpPr>
          <p:nvPr/>
        </p:nvCxnSpPr>
        <p:spPr>
          <a:xfrm flipV="1">
            <a:off x="6495553" y="2521423"/>
            <a:ext cx="673593" cy="440141"/>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30382235"/>
      </p:ext>
    </p:extLst>
  </p:cSld>
  <p:clrMapOvr>
    <a:masterClrMapping/>
  </p:clrMapOvr>
</p:sld>
</file>

<file path=ppt/theme/theme1.xml><?xml version="1.0" encoding="utf-8"?>
<a:theme xmlns:a="http://schemas.openxmlformats.org/drawingml/2006/main" name="Advanced Topics in Geometry - Doctor of Philosophy (Ph.D.) in Mathematics by Slidesgo">
  <a:themeElements>
    <a:clrScheme name="Simple Light">
      <a:dk1>
        <a:srgbClr val="131313"/>
      </a:dk1>
      <a:lt1>
        <a:srgbClr val="F3F3F3"/>
      </a:lt1>
      <a:dk2>
        <a:srgbClr val="E7E7E7"/>
      </a:dk2>
      <a:lt2>
        <a:srgbClr val="D4D4D4"/>
      </a:lt2>
      <a:accent1>
        <a:srgbClr val="C8C8C8"/>
      </a:accent1>
      <a:accent2>
        <a:srgbClr val="535252"/>
      </a:accent2>
      <a:accent3>
        <a:srgbClr val="A00202"/>
      </a:accent3>
      <a:accent4>
        <a:srgbClr val="FFFFFF"/>
      </a:accent4>
      <a:accent5>
        <a:srgbClr val="FFFFFF"/>
      </a:accent5>
      <a:accent6>
        <a:srgbClr val="FFFFFF"/>
      </a:accent6>
      <a:hlink>
        <a:srgbClr val="13131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1905</TotalTime>
  <Words>2646</Words>
  <Application>Microsoft Office PowerPoint</Application>
  <PresentationFormat>Presentazione su schermo (16:9)</PresentationFormat>
  <Paragraphs>424</Paragraphs>
  <Slides>66</Slides>
  <Notes>62</Notes>
  <HiddenSlides>0</HiddenSlides>
  <MMClips>0</MMClips>
  <ScaleCrop>false</ScaleCrop>
  <HeadingPairs>
    <vt:vector size="6" baseType="variant">
      <vt:variant>
        <vt:lpstr>Caratteri utilizzati</vt:lpstr>
      </vt:variant>
      <vt:variant>
        <vt:i4>12</vt:i4>
      </vt:variant>
      <vt:variant>
        <vt:lpstr>Tema</vt:lpstr>
      </vt:variant>
      <vt:variant>
        <vt:i4>2</vt:i4>
      </vt:variant>
      <vt:variant>
        <vt:lpstr>Titoli diapositive</vt:lpstr>
      </vt:variant>
      <vt:variant>
        <vt:i4>66</vt:i4>
      </vt:variant>
    </vt:vector>
  </HeadingPairs>
  <TitlesOfParts>
    <vt:vector size="80" baseType="lpstr">
      <vt:lpstr>Asap</vt:lpstr>
      <vt:lpstr>Calibri</vt:lpstr>
      <vt:lpstr>Nunito Light</vt:lpstr>
      <vt:lpstr>Proxima Nova</vt:lpstr>
      <vt:lpstr>Cambria Math</vt:lpstr>
      <vt:lpstr>Anaheim</vt:lpstr>
      <vt:lpstr>Red Hat Display</vt:lpstr>
      <vt:lpstr>Roboto Medium</vt:lpstr>
      <vt:lpstr>Amatic SC</vt:lpstr>
      <vt:lpstr>Red Hat Display SemiBold</vt:lpstr>
      <vt:lpstr>Lato</vt:lpstr>
      <vt:lpstr>Arial</vt:lpstr>
      <vt:lpstr>Advanced Topics in Geometry - Doctor of Philosophy (Ph.D.) in Mathematics by Slidesgo</vt:lpstr>
      <vt:lpstr>Slidesgo Final Pages</vt:lpstr>
      <vt:lpstr>DISCRETE FRACTURE NETWORK Programmazione e calcolo scientifico</vt:lpstr>
      <vt:lpstr>CLASSI  IMPLEMENTATE</vt:lpstr>
      <vt:lpstr>Scelta tolleranza</vt:lpstr>
      <vt:lpstr>Controllo Paralleli</vt:lpstr>
      <vt:lpstr>Controllo del Centroide</vt:lpstr>
      <vt:lpstr>Presentazione standard di PowerPoint</vt:lpstr>
      <vt:lpstr>Presentazione standard di PowerPoint</vt:lpstr>
      <vt:lpstr>Posizione reciproca di due fratture</vt:lpstr>
      <vt:lpstr>Presentazione standard di PowerPoint</vt:lpstr>
      <vt:lpstr>Estremi traccia</vt:lpstr>
      <vt:lpstr>Casi scartati</vt:lpstr>
      <vt:lpstr> Divisione Frattura in SottoPoligoni</vt:lpstr>
      <vt:lpstr>Divisione Frattura in SottoPoligoni</vt:lpstr>
      <vt:lpstr>Presentazione standard di PowerPoint</vt:lpstr>
      <vt:lpstr>Mesh </vt:lpstr>
      <vt:lpstr>Presentazione standard di PowerPoint</vt:lpstr>
      <vt:lpstr>Posizione punti </vt:lpstr>
      <vt:lpstr>CONTENTS OF THIS TEMPLATE</vt:lpstr>
      <vt:lpstr>COURSE OVERVIEW</vt:lpstr>
      <vt:lpstr>TABLE OF CONTENTS</vt:lpstr>
      <vt:lpstr>WHOA!</vt:lpstr>
      <vt:lpstr>Presentazione standard di PowerPoint</vt:lpstr>
      <vt:lpstr>IMPORTANCE OF ADVANCED GEOMETRY</vt:lpstr>
      <vt:lpstr>AFFINE AND PROJECTIVE VARIETIES</vt:lpstr>
      <vt:lpstr>SHEAF THEORY</vt:lpstr>
      <vt:lpstr>ABOUT DIFFERENTIAL GEOMETRY</vt:lpstr>
      <vt:lpstr>MANIFOLD METRICS</vt:lpstr>
      <vt:lpstr>THE HODGE THEORY</vt:lpstr>
      <vt:lpstr>AWESOME WORDS</vt:lpstr>
      <vt:lpstr>EXPONENTIAL MAPS</vt:lpstr>
      <vt:lpstr>—SOMEONE FAMOUS</vt:lpstr>
      <vt:lpstr>A PICTURE IS WORTH A THOUSAND WORDS</vt:lpstr>
      <vt:lpstr>A PICTURE ALWAYS REINFORCES THE CONCEPT</vt:lpstr>
      <vt:lpstr>9H 55M 23S</vt:lpstr>
      <vt:lpstr> APPLICATIONS IN PHYSICS</vt:lpstr>
      <vt:lpstr>COMPUTER MOCKUP</vt:lpstr>
      <vt:lpstr>TABLET MOCKUP</vt:lpstr>
      <vt:lpstr>HYPERBOLIC GEOMETRY STUDY</vt:lpstr>
      <vt:lpstr>FUCHSIAN AND KLEINIAN GROUPS</vt:lpstr>
      <vt:lpstr>ABOUT SYMPLECTIC REDUCTION</vt:lpstr>
      <vt:lpstr>ASPECTS OF TEICHMÜLLER THEORY</vt:lpstr>
      <vt:lpstr>USES OF HARMONIC FORMS</vt:lpstr>
      <vt:lpstr>TROPICAL GEOMETRY</vt:lpstr>
      <vt:lpstr>HOLOMORPHIC FUNCTION</vt:lpstr>
      <vt:lpstr>OUR TEAM</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Presentazione standard di PowerPoint</vt:lpstr>
      <vt:lpstr>Presentazione standard di PowerPoint</vt:lpstr>
      <vt:lpstr>Presentazione standard di PowerPoint</vt:lpstr>
      <vt:lpstr>Presentazione standard di PowerPoint</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DISCRETE FRACTURE NETWORK Programmazione e calcolo scientifico</dc:title>
  <cp:lastModifiedBy>Rosita Tozzi</cp:lastModifiedBy>
  <cp:revision>10</cp:revision>
  <dcterms:modified xsi:type="dcterms:W3CDTF">2024-06-09T18:48:52Z</dcterms:modified>
</cp:coreProperties>
</file>